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5.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7.xml" ContentType="application/vnd.openxmlformats-officedocument.theme+xml"/>
  <Override PartName="/ppt/slideLayouts/slideLayout47.xml" ContentType="application/vnd.openxmlformats-officedocument.presentationml.slideLayout+xml"/>
  <Override PartName="/ppt/theme/theme8.xml" ContentType="application/vnd.openxmlformats-officedocument.theme+xml"/>
  <Override PartName="/ppt/slideLayouts/slideLayout48.xml" ContentType="application/vnd.openxmlformats-officedocument.presentationml.slideLayout+xml"/>
  <Override PartName="/ppt/theme/theme9.xml" ContentType="application/vnd.openxmlformats-officedocument.theme+xml"/>
  <Override PartName="/ppt/slideLayouts/slideLayout49.xml" ContentType="application/vnd.openxmlformats-officedocument.presentationml.slideLayout+xml"/>
  <Override PartName="/ppt/theme/theme10.xml" ContentType="application/vnd.openxmlformats-officedocument.theme+xml"/>
  <Override PartName="/ppt/slideLayouts/slideLayout50.xml" ContentType="application/vnd.openxmlformats-officedocument.presentationml.slideLayout+xml"/>
  <Override PartName="/ppt/theme/theme11.xml" ContentType="application/vnd.openxmlformats-officedocument.theme+xml"/>
  <Override PartName="/ppt/slideLayouts/slideLayout51.xml" ContentType="application/vnd.openxmlformats-officedocument.presentationml.slideLayout+xml"/>
  <Override PartName="/ppt/theme/theme12.xml" ContentType="application/vnd.openxmlformats-officedocument.theme+xml"/>
  <Override PartName="/ppt/slideLayouts/slideLayout52.xml" ContentType="application/vnd.openxmlformats-officedocument.presentationml.slideLayout+xml"/>
  <Override PartName="/ppt/theme/theme13.xml" ContentType="application/vnd.openxmlformats-officedocument.theme+xml"/>
  <Override PartName="/ppt/slideLayouts/slideLayout53.xml" ContentType="application/vnd.openxmlformats-officedocument.presentationml.slideLayout+xml"/>
  <Override PartName="/ppt/theme/theme14.xml" ContentType="application/vnd.openxmlformats-officedocument.theme+xml"/>
  <Override PartName="/ppt/slideLayouts/slideLayout54.xml" ContentType="application/vnd.openxmlformats-officedocument.presentationml.slideLayout+xml"/>
  <Override PartName="/ppt/theme/theme15.xml" ContentType="application/vnd.openxmlformats-officedocument.theme+xml"/>
  <Override PartName="/ppt/slideLayouts/slideLayout55.xml" ContentType="application/vnd.openxmlformats-officedocument.presentationml.slideLayout+xml"/>
  <Override PartName="/ppt/theme/theme1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notesSlides/notesSlide9.xml" ContentType="application/vnd.openxmlformats-officedocument.presentationml.notesSlide+xml"/>
  <Override PartName="/ppt/charts/chart4.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2"/>
    <p:sldMasterId id="2147483656" r:id="rId3"/>
    <p:sldMasterId id="2147483658" r:id="rId4"/>
    <p:sldMasterId id="2147483659" r:id="rId5"/>
    <p:sldMasterId id="2147483670" r:id="rId6"/>
    <p:sldMasterId id="2147483683" r:id="rId7"/>
    <p:sldMasterId id="2147483692" r:id="rId8"/>
    <p:sldMasterId id="2147483931" r:id="rId9"/>
    <p:sldMasterId id="2147483933" r:id="rId10"/>
    <p:sldMasterId id="2147483935" r:id="rId11"/>
    <p:sldMasterId id="2147483937" r:id="rId12"/>
    <p:sldMasterId id="2147483939" r:id="rId13"/>
    <p:sldMasterId id="2147483941" r:id="rId14"/>
    <p:sldMasterId id="2147483943" r:id="rId15"/>
    <p:sldMasterId id="2147483945" r:id="rId16"/>
    <p:sldMasterId id="2147483947" r:id="rId17"/>
    <p:sldMasterId id="2147483949" r:id="rId18"/>
  </p:sldMasterIdLst>
  <p:notesMasterIdLst>
    <p:notesMasterId r:id="rId80"/>
  </p:notesMasterIdLst>
  <p:handoutMasterIdLst>
    <p:handoutMasterId r:id="rId81"/>
  </p:handoutMasterIdLst>
  <p:sldIdLst>
    <p:sldId id="271" r:id="rId19"/>
    <p:sldId id="272" r:id="rId20"/>
    <p:sldId id="273" r:id="rId21"/>
    <p:sldId id="599" r:id="rId22"/>
    <p:sldId id="600" r:id="rId23"/>
    <p:sldId id="601" r:id="rId24"/>
    <p:sldId id="602" r:id="rId25"/>
    <p:sldId id="603" r:id="rId26"/>
    <p:sldId id="604" r:id="rId27"/>
    <p:sldId id="605" r:id="rId28"/>
    <p:sldId id="606" r:id="rId29"/>
    <p:sldId id="607" r:id="rId30"/>
    <p:sldId id="608" r:id="rId31"/>
    <p:sldId id="609" r:id="rId32"/>
    <p:sldId id="610" r:id="rId33"/>
    <p:sldId id="611" r:id="rId34"/>
    <p:sldId id="612" r:id="rId35"/>
    <p:sldId id="556" r:id="rId36"/>
    <p:sldId id="557" r:id="rId37"/>
    <p:sldId id="558" r:id="rId38"/>
    <p:sldId id="559" r:id="rId39"/>
    <p:sldId id="560" r:id="rId40"/>
    <p:sldId id="561" r:id="rId41"/>
    <p:sldId id="562" r:id="rId42"/>
    <p:sldId id="563" r:id="rId43"/>
    <p:sldId id="564" r:id="rId44"/>
    <p:sldId id="565" r:id="rId45"/>
    <p:sldId id="566" r:id="rId46"/>
    <p:sldId id="568" r:id="rId47"/>
    <p:sldId id="569" r:id="rId48"/>
    <p:sldId id="570" r:id="rId49"/>
    <p:sldId id="571" r:id="rId50"/>
    <p:sldId id="572" r:id="rId51"/>
    <p:sldId id="573" r:id="rId52"/>
    <p:sldId id="574" r:id="rId53"/>
    <p:sldId id="575" r:id="rId54"/>
    <p:sldId id="576" r:id="rId55"/>
    <p:sldId id="577" r:id="rId56"/>
    <p:sldId id="585" r:id="rId57"/>
    <p:sldId id="586" r:id="rId58"/>
    <p:sldId id="587" r:id="rId59"/>
    <p:sldId id="588" r:id="rId60"/>
    <p:sldId id="589" r:id="rId61"/>
    <p:sldId id="590" r:id="rId62"/>
    <p:sldId id="591" r:id="rId63"/>
    <p:sldId id="592" r:id="rId64"/>
    <p:sldId id="593" r:id="rId65"/>
    <p:sldId id="594" r:id="rId66"/>
    <p:sldId id="595" r:id="rId67"/>
    <p:sldId id="596" r:id="rId68"/>
    <p:sldId id="597" r:id="rId69"/>
    <p:sldId id="578" r:id="rId70"/>
    <p:sldId id="579" r:id="rId71"/>
    <p:sldId id="580" r:id="rId72"/>
    <p:sldId id="581" r:id="rId73"/>
    <p:sldId id="582" r:id="rId74"/>
    <p:sldId id="583" r:id="rId75"/>
    <p:sldId id="584" r:id="rId76"/>
    <p:sldId id="492" r:id="rId77"/>
    <p:sldId id="278" r:id="rId78"/>
    <p:sldId id="280" r:id="rId79"/>
  </p:sldIdLst>
  <p:sldSz cx="9001125" cy="6840538"/>
  <p:notesSz cx="6797675" cy="9926638"/>
  <p:defaultTextStyle>
    <a:defPPr>
      <a:defRPr lang="en-US"/>
    </a:defPPr>
    <a:lvl1pPr marL="0" algn="l" defTabSz="418858" rtl="0" eaLnBrk="1" latinLnBrk="0" hangingPunct="1">
      <a:defRPr sz="1800" kern="1200">
        <a:solidFill>
          <a:schemeClr val="tx1"/>
        </a:solidFill>
        <a:latin typeface="+mn-lt"/>
        <a:ea typeface="+mn-ea"/>
        <a:cs typeface="+mn-cs"/>
      </a:defRPr>
    </a:lvl1pPr>
    <a:lvl2pPr marL="418858" algn="l" defTabSz="418858" rtl="0" eaLnBrk="1" latinLnBrk="0" hangingPunct="1">
      <a:defRPr sz="1800" kern="1200">
        <a:solidFill>
          <a:schemeClr val="tx1"/>
        </a:solidFill>
        <a:latin typeface="+mn-lt"/>
        <a:ea typeface="+mn-ea"/>
        <a:cs typeface="+mn-cs"/>
      </a:defRPr>
    </a:lvl2pPr>
    <a:lvl3pPr marL="837709" algn="l" defTabSz="418858" rtl="0" eaLnBrk="1" latinLnBrk="0" hangingPunct="1">
      <a:defRPr sz="1800" kern="1200">
        <a:solidFill>
          <a:schemeClr val="tx1"/>
        </a:solidFill>
        <a:latin typeface="+mn-lt"/>
        <a:ea typeface="+mn-ea"/>
        <a:cs typeface="+mn-cs"/>
      </a:defRPr>
    </a:lvl3pPr>
    <a:lvl4pPr marL="1256580" algn="l" defTabSz="418858" rtl="0" eaLnBrk="1" latinLnBrk="0" hangingPunct="1">
      <a:defRPr sz="1800" kern="1200">
        <a:solidFill>
          <a:schemeClr val="tx1"/>
        </a:solidFill>
        <a:latin typeface="+mn-lt"/>
        <a:ea typeface="+mn-ea"/>
        <a:cs typeface="+mn-cs"/>
      </a:defRPr>
    </a:lvl4pPr>
    <a:lvl5pPr marL="1675437" algn="l" defTabSz="418858" rtl="0" eaLnBrk="1" latinLnBrk="0" hangingPunct="1">
      <a:defRPr sz="1800" kern="1200">
        <a:solidFill>
          <a:schemeClr val="tx1"/>
        </a:solidFill>
        <a:latin typeface="+mn-lt"/>
        <a:ea typeface="+mn-ea"/>
        <a:cs typeface="+mn-cs"/>
      </a:defRPr>
    </a:lvl5pPr>
    <a:lvl6pPr marL="2094295" algn="l" defTabSz="418858" rtl="0" eaLnBrk="1" latinLnBrk="0" hangingPunct="1">
      <a:defRPr sz="1800" kern="1200">
        <a:solidFill>
          <a:schemeClr val="tx1"/>
        </a:solidFill>
        <a:latin typeface="+mn-lt"/>
        <a:ea typeface="+mn-ea"/>
        <a:cs typeface="+mn-cs"/>
      </a:defRPr>
    </a:lvl6pPr>
    <a:lvl7pPr marL="2513162" algn="l" defTabSz="418858" rtl="0" eaLnBrk="1" latinLnBrk="0" hangingPunct="1">
      <a:defRPr sz="1800" kern="1200">
        <a:solidFill>
          <a:schemeClr val="tx1"/>
        </a:solidFill>
        <a:latin typeface="+mn-lt"/>
        <a:ea typeface="+mn-ea"/>
        <a:cs typeface="+mn-cs"/>
      </a:defRPr>
    </a:lvl7pPr>
    <a:lvl8pPr marL="2932048" algn="l" defTabSz="418858" rtl="0" eaLnBrk="1" latinLnBrk="0" hangingPunct="1">
      <a:defRPr sz="1800" kern="1200">
        <a:solidFill>
          <a:schemeClr val="tx1"/>
        </a:solidFill>
        <a:latin typeface="+mn-lt"/>
        <a:ea typeface="+mn-ea"/>
        <a:cs typeface="+mn-cs"/>
      </a:defRPr>
    </a:lvl8pPr>
    <a:lvl9pPr marL="3350880" algn="l" defTabSz="418858"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D5CB4FD5-0558-2C46-854F-A09CC792BDAE}">
          <p14:sldIdLst>
            <p14:sldId id="271"/>
            <p14:sldId id="272"/>
            <p14:sldId id="273"/>
            <p14:sldId id="599"/>
            <p14:sldId id="600"/>
            <p14:sldId id="601"/>
            <p14:sldId id="602"/>
            <p14:sldId id="603"/>
            <p14:sldId id="604"/>
            <p14:sldId id="605"/>
            <p14:sldId id="606"/>
            <p14:sldId id="607"/>
            <p14:sldId id="608"/>
            <p14:sldId id="609"/>
            <p14:sldId id="610"/>
            <p14:sldId id="611"/>
            <p14:sldId id="612"/>
            <p14:sldId id="556"/>
            <p14:sldId id="557"/>
            <p14:sldId id="558"/>
            <p14:sldId id="559"/>
            <p14:sldId id="560"/>
            <p14:sldId id="561"/>
            <p14:sldId id="562"/>
            <p14:sldId id="563"/>
            <p14:sldId id="564"/>
            <p14:sldId id="565"/>
            <p14:sldId id="566"/>
            <p14:sldId id="568"/>
            <p14:sldId id="569"/>
            <p14:sldId id="570"/>
            <p14:sldId id="571"/>
            <p14:sldId id="572"/>
            <p14:sldId id="573"/>
            <p14:sldId id="574"/>
            <p14:sldId id="575"/>
            <p14:sldId id="576"/>
            <p14:sldId id="577"/>
            <p14:sldId id="585"/>
            <p14:sldId id="586"/>
            <p14:sldId id="587"/>
            <p14:sldId id="588"/>
            <p14:sldId id="589"/>
            <p14:sldId id="590"/>
            <p14:sldId id="591"/>
            <p14:sldId id="592"/>
            <p14:sldId id="593"/>
            <p14:sldId id="594"/>
            <p14:sldId id="595"/>
            <p14:sldId id="596"/>
            <p14:sldId id="597"/>
            <p14:sldId id="578"/>
            <p14:sldId id="579"/>
            <p14:sldId id="580"/>
            <p14:sldId id="581"/>
            <p14:sldId id="582"/>
            <p14:sldId id="583"/>
            <p14:sldId id="584"/>
            <p14:sldId id="492"/>
            <p14:sldId id="278"/>
            <p14:sldId id="280"/>
          </p14:sldIdLst>
        </p14:section>
        <p14:section name="Section/Chapter Title" id="{B6D4DDD9-E43E-544F-8894-2AC9391079AF}">
          <p14:sldIdLst/>
        </p14:section>
      </p14:sectionLst>
    </p:ex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4C92"/>
    <a:srgbClr val="333132"/>
    <a:srgbClr val="E7ECF3"/>
    <a:srgbClr val="4D4D4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644" autoAdjust="0"/>
    <p:restoredTop sz="60503" autoAdjust="0"/>
  </p:normalViewPr>
  <p:slideViewPr>
    <p:cSldViewPr snapToGrid="0" snapToObjects="1">
      <p:cViewPr varScale="1">
        <p:scale>
          <a:sx n="80" d="100"/>
          <a:sy n="80" d="100"/>
        </p:scale>
        <p:origin x="2724" y="90"/>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2.xml"/><Relationship Id="rId18" Type="http://schemas.openxmlformats.org/officeDocument/2006/relationships/slideMaster" Target="slideMasters/slideMaster17.xml"/><Relationship Id="rId26" Type="http://schemas.openxmlformats.org/officeDocument/2006/relationships/slide" Target="slides/slide8.xml"/><Relationship Id="rId39" Type="http://schemas.openxmlformats.org/officeDocument/2006/relationships/slide" Target="slides/slide21.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slide" Target="slides/slide29.xml"/><Relationship Id="rId50" Type="http://schemas.openxmlformats.org/officeDocument/2006/relationships/slide" Target="slides/slide32.xml"/><Relationship Id="rId55" Type="http://schemas.openxmlformats.org/officeDocument/2006/relationships/slide" Target="slides/slide37.xml"/><Relationship Id="rId63" Type="http://schemas.openxmlformats.org/officeDocument/2006/relationships/slide" Target="slides/slide45.xml"/><Relationship Id="rId68" Type="http://schemas.openxmlformats.org/officeDocument/2006/relationships/slide" Target="slides/slide50.xml"/><Relationship Id="rId76" Type="http://schemas.openxmlformats.org/officeDocument/2006/relationships/slide" Target="slides/slide58.xml"/><Relationship Id="rId84" Type="http://schemas.openxmlformats.org/officeDocument/2006/relationships/theme" Target="theme/theme1.xml"/><Relationship Id="rId7" Type="http://schemas.openxmlformats.org/officeDocument/2006/relationships/slideMaster" Target="slideMasters/slideMaster6.xml"/><Relationship Id="rId71" Type="http://schemas.openxmlformats.org/officeDocument/2006/relationships/slide" Target="slides/slide53.xml"/><Relationship Id="rId2" Type="http://schemas.openxmlformats.org/officeDocument/2006/relationships/slideMaster" Target="slideMasters/slideMaster1.xml"/><Relationship Id="rId16" Type="http://schemas.openxmlformats.org/officeDocument/2006/relationships/slideMaster" Target="slideMasters/slideMaster15.xml"/><Relationship Id="rId29" Type="http://schemas.openxmlformats.org/officeDocument/2006/relationships/slide" Target="slides/slide11.xml"/><Relationship Id="rId11" Type="http://schemas.openxmlformats.org/officeDocument/2006/relationships/slideMaster" Target="slideMasters/slideMaster10.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slide" Target="slides/slide27.xml"/><Relationship Id="rId53" Type="http://schemas.openxmlformats.org/officeDocument/2006/relationships/slide" Target="slides/slide35.xml"/><Relationship Id="rId58" Type="http://schemas.openxmlformats.org/officeDocument/2006/relationships/slide" Target="slides/slide40.xml"/><Relationship Id="rId66" Type="http://schemas.openxmlformats.org/officeDocument/2006/relationships/slide" Target="slides/slide48.xml"/><Relationship Id="rId74" Type="http://schemas.openxmlformats.org/officeDocument/2006/relationships/slide" Target="slides/slide56.xml"/><Relationship Id="rId79" Type="http://schemas.openxmlformats.org/officeDocument/2006/relationships/slide" Target="slides/slide61.xml"/><Relationship Id="rId5" Type="http://schemas.openxmlformats.org/officeDocument/2006/relationships/slideMaster" Target="slideMasters/slideMaster4.xml"/><Relationship Id="rId61" Type="http://schemas.openxmlformats.org/officeDocument/2006/relationships/slide" Target="slides/slide43.xml"/><Relationship Id="rId82" Type="http://schemas.openxmlformats.org/officeDocument/2006/relationships/presProps" Target="presProps.xml"/><Relationship Id="rId19" Type="http://schemas.openxmlformats.org/officeDocument/2006/relationships/slide" Target="slides/slide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Master" Target="slideMasters/slideMaster13.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slide" Target="slides/slide25.xml"/><Relationship Id="rId48" Type="http://schemas.openxmlformats.org/officeDocument/2006/relationships/slide" Target="slides/slide30.xml"/><Relationship Id="rId56" Type="http://schemas.openxmlformats.org/officeDocument/2006/relationships/slide" Target="slides/slide38.xml"/><Relationship Id="rId64" Type="http://schemas.openxmlformats.org/officeDocument/2006/relationships/slide" Target="slides/slide46.xml"/><Relationship Id="rId69" Type="http://schemas.openxmlformats.org/officeDocument/2006/relationships/slide" Target="slides/slide51.xml"/><Relationship Id="rId77" Type="http://schemas.openxmlformats.org/officeDocument/2006/relationships/slide" Target="slides/slide59.xml"/><Relationship Id="rId8" Type="http://schemas.openxmlformats.org/officeDocument/2006/relationships/slideMaster" Target="slideMasters/slideMaster7.xml"/><Relationship Id="rId51" Type="http://schemas.openxmlformats.org/officeDocument/2006/relationships/slide" Target="slides/slide33.xml"/><Relationship Id="rId72" Type="http://schemas.openxmlformats.org/officeDocument/2006/relationships/slide" Target="slides/slide54.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Master" Target="slideMasters/slideMaster2.xml"/><Relationship Id="rId12" Type="http://schemas.openxmlformats.org/officeDocument/2006/relationships/slideMaster" Target="slideMasters/slideMaster11.xml"/><Relationship Id="rId17" Type="http://schemas.openxmlformats.org/officeDocument/2006/relationships/slideMaster" Target="slideMasters/slideMaster16.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slide" Target="slides/slide28.xml"/><Relationship Id="rId59" Type="http://schemas.openxmlformats.org/officeDocument/2006/relationships/slide" Target="slides/slide41.xml"/><Relationship Id="rId67" Type="http://schemas.openxmlformats.org/officeDocument/2006/relationships/slide" Target="slides/slide49.xml"/><Relationship Id="rId20" Type="http://schemas.openxmlformats.org/officeDocument/2006/relationships/slide" Target="slides/slide2.xml"/><Relationship Id="rId41" Type="http://schemas.openxmlformats.org/officeDocument/2006/relationships/slide" Target="slides/slide23.xml"/><Relationship Id="rId54" Type="http://schemas.openxmlformats.org/officeDocument/2006/relationships/slide" Target="slides/slide36.xml"/><Relationship Id="rId62" Type="http://schemas.openxmlformats.org/officeDocument/2006/relationships/slide" Target="slides/slide44.xml"/><Relationship Id="rId70" Type="http://schemas.openxmlformats.org/officeDocument/2006/relationships/slide" Target="slides/slide52.xml"/><Relationship Id="rId75" Type="http://schemas.openxmlformats.org/officeDocument/2006/relationships/slide" Target="slides/slide57.xml"/><Relationship Id="rId83"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5.xml"/><Relationship Id="rId15" Type="http://schemas.openxmlformats.org/officeDocument/2006/relationships/slideMaster" Target="slideMasters/slideMaster14.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slide" Target="slides/slide31.xml"/><Relationship Id="rId57" Type="http://schemas.openxmlformats.org/officeDocument/2006/relationships/slide" Target="slides/slide39.xml"/><Relationship Id="rId10" Type="http://schemas.openxmlformats.org/officeDocument/2006/relationships/slideMaster" Target="slideMasters/slideMaster9.xml"/><Relationship Id="rId31" Type="http://schemas.openxmlformats.org/officeDocument/2006/relationships/slide" Target="slides/slide13.xml"/><Relationship Id="rId44" Type="http://schemas.openxmlformats.org/officeDocument/2006/relationships/slide" Target="slides/slide26.xml"/><Relationship Id="rId52" Type="http://schemas.openxmlformats.org/officeDocument/2006/relationships/slide" Target="slides/slide34.xml"/><Relationship Id="rId60" Type="http://schemas.openxmlformats.org/officeDocument/2006/relationships/slide" Target="slides/slide42.xml"/><Relationship Id="rId65" Type="http://schemas.openxmlformats.org/officeDocument/2006/relationships/slide" Target="slides/slide47.xml"/><Relationship Id="rId73" Type="http://schemas.openxmlformats.org/officeDocument/2006/relationships/slide" Target="slides/slide55.xml"/><Relationship Id="rId78" Type="http://schemas.openxmlformats.org/officeDocument/2006/relationships/slide" Target="slides/slide60.xml"/><Relationship Id="rId8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act.gov.au\authorities\audg\01%20Audit%20Services%20&#8211;%20Financial\Financial%20Audit%20Report\2018\Report%202%202017-18%20Financial%20Audits%20-%20Financial%20Results%20and%20Audit%20Findings\Consolidated%20Report\Workpapers\Aging%20of%20Audit%20Findings%20and%20Figure%202-2.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oleObject" Target="file:///\\act.gov.au\authorities\audg\01%20Audit%20Services%20&#8211;%20Financial\Financial%20Audit%20Report\2018\Report%201%202017-18%20Financial%20Audits%20-%20Overview\Supporting%20workpapers\Workpapers%202017-18.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act.gov.au\authorities\audg\01%20Audit%20Services%20&#8211;%20Financial\Financial%20Audit%20Report\2018\Report%201%202017-18%20Financial%20Audits%20-%20Overview\Supporting%20workpapers\Workpapers%202017-18.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Governance</c:v>
                </c:pt>
              </c:strCache>
            </c:strRef>
          </c:tx>
          <c:spPr>
            <a:solidFill>
              <a:schemeClr val="accent1"/>
            </a:solidFill>
            <a:ln>
              <a:noFill/>
            </a:ln>
            <a:effectLst/>
          </c:spPr>
          <c:invertIfNegative val="0"/>
          <c:cat>
            <c:strRef>
              <c:f>Sheet1!$A$2:$A$4</c:f>
              <c:strCache>
                <c:ptCount val="3"/>
                <c:pt idx="0">
                  <c:v>2015-16</c:v>
                </c:pt>
                <c:pt idx="1">
                  <c:v>2016-17</c:v>
                </c:pt>
                <c:pt idx="2">
                  <c:v>2017-18</c:v>
                </c:pt>
              </c:strCache>
            </c:strRef>
          </c:cat>
          <c:val>
            <c:numRef>
              <c:f>Sheet1!$B$2:$B$4</c:f>
              <c:numCache>
                <c:formatCode>General</c:formatCode>
                <c:ptCount val="3"/>
                <c:pt idx="0">
                  <c:v>10</c:v>
                </c:pt>
                <c:pt idx="1">
                  <c:v>7</c:v>
                </c:pt>
                <c:pt idx="2">
                  <c:v>3</c:v>
                </c:pt>
              </c:numCache>
            </c:numRef>
          </c:val>
        </c:ser>
        <c:ser>
          <c:idx val="1"/>
          <c:order val="1"/>
          <c:tx>
            <c:strRef>
              <c:f>Sheet1!$C$1</c:f>
              <c:strCache>
                <c:ptCount val="1"/>
                <c:pt idx="0">
                  <c:v>Internal Controls</c:v>
                </c:pt>
              </c:strCache>
            </c:strRef>
          </c:tx>
          <c:spPr>
            <a:solidFill>
              <a:schemeClr val="accent2"/>
            </a:solidFill>
            <a:ln>
              <a:noFill/>
            </a:ln>
            <a:effectLst/>
          </c:spPr>
          <c:invertIfNegative val="0"/>
          <c:cat>
            <c:strRef>
              <c:f>Sheet1!$A$2:$A$4</c:f>
              <c:strCache>
                <c:ptCount val="3"/>
                <c:pt idx="0">
                  <c:v>2015-16</c:v>
                </c:pt>
                <c:pt idx="1">
                  <c:v>2016-17</c:v>
                </c:pt>
                <c:pt idx="2">
                  <c:v>2017-18</c:v>
                </c:pt>
              </c:strCache>
            </c:strRef>
          </c:cat>
          <c:val>
            <c:numRef>
              <c:f>Sheet1!$C$2:$C$4</c:f>
              <c:numCache>
                <c:formatCode>General</c:formatCode>
                <c:ptCount val="3"/>
                <c:pt idx="0">
                  <c:v>30</c:v>
                </c:pt>
                <c:pt idx="1">
                  <c:v>25</c:v>
                </c:pt>
                <c:pt idx="2">
                  <c:v>25</c:v>
                </c:pt>
              </c:numCache>
            </c:numRef>
          </c:val>
        </c:ser>
        <c:ser>
          <c:idx val="2"/>
          <c:order val="2"/>
          <c:tx>
            <c:strRef>
              <c:f>Sheet1!$D$1</c:f>
              <c:strCache>
                <c:ptCount val="1"/>
                <c:pt idx="0">
                  <c:v>Reporting</c:v>
                </c:pt>
              </c:strCache>
            </c:strRef>
          </c:tx>
          <c:spPr>
            <a:solidFill>
              <a:schemeClr val="accent3"/>
            </a:solidFill>
            <a:ln>
              <a:noFill/>
            </a:ln>
            <a:effectLst/>
          </c:spPr>
          <c:invertIfNegative val="0"/>
          <c:cat>
            <c:strRef>
              <c:f>Sheet1!$A$2:$A$4</c:f>
              <c:strCache>
                <c:ptCount val="3"/>
                <c:pt idx="0">
                  <c:v>2015-16</c:v>
                </c:pt>
                <c:pt idx="1">
                  <c:v>2016-17</c:v>
                </c:pt>
                <c:pt idx="2">
                  <c:v>2017-18</c:v>
                </c:pt>
              </c:strCache>
            </c:strRef>
          </c:cat>
          <c:val>
            <c:numRef>
              <c:f>Sheet1!$D$2:$D$4</c:f>
              <c:numCache>
                <c:formatCode>General</c:formatCode>
                <c:ptCount val="3"/>
                <c:pt idx="0">
                  <c:v>39</c:v>
                </c:pt>
                <c:pt idx="1">
                  <c:v>38</c:v>
                </c:pt>
                <c:pt idx="2">
                  <c:v>35</c:v>
                </c:pt>
              </c:numCache>
            </c:numRef>
          </c:val>
        </c:ser>
        <c:dLbls>
          <c:showLegendKey val="0"/>
          <c:showVal val="0"/>
          <c:showCatName val="0"/>
          <c:showSerName val="0"/>
          <c:showPercent val="0"/>
          <c:showBubbleSize val="0"/>
        </c:dLbls>
        <c:gapWidth val="219"/>
        <c:overlap val="100"/>
        <c:axId val="382673256"/>
        <c:axId val="382672080"/>
      </c:barChart>
      <c:lineChart>
        <c:grouping val="standard"/>
        <c:varyColors val="0"/>
        <c:ser>
          <c:idx val="3"/>
          <c:order val="3"/>
          <c:tx>
            <c:strRef>
              <c:f>Sheet1!$E$1</c:f>
              <c:strCache>
                <c:ptCount val="1"/>
                <c:pt idx="0">
                  <c:v>Total</c:v>
                </c:pt>
              </c:strCache>
            </c:strRef>
          </c:tx>
          <c:spPr>
            <a:ln w="28575" cap="rnd">
              <a:solidFill>
                <a:schemeClr val="accent4"/>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2015-16</c:v>
                </c:pt>
                <c:pt idx="1">
                  <c:v>2016-17</c:v>
                </c:pt>
                <c:pt idx="2">
                  <c:v>2017-18</c:v>
                </c:pt>
              </c:strCache>
            </c:strRef>
          </c:cat>
          <c:val>
            <c:numRef>
              <c:f>Sheet1!$E$2:$E$4</c:f>
              <c:numCache>
                <c:formatCode>General</c:formatCode>
                <c:ptCount val="3"/>
                <c:pt idx="0">
                  <c:v>79</c:v>
                </c:pt>
                <c:pt idx="1">
                  <c:v>70</c:v>
                </c:pt>
                <c:pt idx="2">
                  <c:v>63</c:v>
                </c:pt>
              </c:numCache>
            </c:numRef>
          </c:val>
          <c:smooth val="0"/>
        </c:ser>
        <c:dLbls>
          <c:showLegendKey val="0"/>
          <c:showVal val="0"/>
          <c:showCatName val="0"/>
          <c:showSerName val="0"/>
          <c:showPercent val="0"/>
          <c:showBubbleSize val="0"/>
        </c:dLbls>
        <c:marker val="1"/>
        <c:smooth val="0"/>
        <c:axId val="382673256"/>
        <c:axId val="382672080"/>
      </c:lineChart>
      <c:catAx>
        <c:axId val="382673256"/>
        <c:scaling>
          <c:orientation val="minMax"/>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b="1" dirty="0" smtClean="0"/>
                  <a:t>Financial</a:t>
                </a:r>
                <a:r>
                  <a:rPr lang="en-AU" b="1" baseline="0" dirty="0" smtClean="0"/>
                  <a:t> Year</a:t>
                </a:r>
                <a:endParaRPr lang="en-AU" b="1" dirty="0"/>
              </a:p>
            </c:rich>
          </c:tx>
          <c:layout/>
          <c:overlay val="0"/>
          <c:spPr>
            <a:noFill/>
            <a:ln>
              <a:noFill/>
            </a:ln>
            <a:effectLst/>
          </c:spPr>
          <c:txPr>
            <a:bodyPr rot="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672080"/>
        <c:crosses val="autoZero"/>
        <c:auto val="1"/>
        <c:lblAlgn val="ctr"/>
        <c:lblOffset val="100"/>
        <c:noMultiLvlLbl val="0"/>
      </c:catAx>
      <c:valAx>
        <c:axId val="3826720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AU" b="1" dirty="0" smtClean="0"/>
                  <a:t>Number</a:t>
                </a:r>
                <a:r>
                  <a:rPr lang="en-AU" b="1" baseline="0" dirty="0" smtClean="0"/>
                  <a:t> </a:t>
                </a:r>
                <a:r>
                  <a:rPr lang="en-AU" b="1" dirty="0" smtClean="0"/>
                  <a:t>of Findings</a:t>
                </a:r>
                <a:endParaRPr lang="en-AU" b="1" dirty="0"/>
              </a:p>
            </c:rich>
          </c:tx>
          <c:layout>
            <c:manualLayout>
              <c:xMode val="edge"/>
              <c:yMode val="edge"/>
              <c:x val="0"/>
              <c:y val="0.25964179477565308"/>
            </c:manualLayout>
          </c:layout>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8267325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'Mgt Rpt_Aging Analysis'!$H$143</c:f>
              <c:strCache>
                <c:ptCount val="1"/>
                <c:pt idx="0">
                  <c:v>Governance</c:v>
                </c:pt>
              </c:strCache>
            </c:strRef>
          </c:tx>
          <c:spPr>
            <a:solidFill>
              <a:schemeClr val="accent6"/>
            </a:solidFill>
            <a:ln>
              <a:noFill/>
            </a:ln>
            <a:effectLst/>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3"/>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'Mgt Rpt_Aging Analysis'!$I$142:$M$142</c:f>
              <c:strCache>
                <c:ptCount val="5"/>
                <c:pt idx="0">
                  <c:v>2012-13 or earlier</c:v>
                </c:pt>
                <c:pt idx="1">
                  <c:v>2013-14</c:v>
                </c:pt>
                <c:pt idx="2">
                  <c:v>2014-15</c:v>
                </c:pt>
                <c:pt idx="3">
                  <c:v>2015-16</c:v>
                </c:pt>
                <c:pt idx="4">
                  <c:v>2016-17</c:v>
                </c:pt>
              </c:strCache>
            </c:strRef>
          </c:cat>
          <c:val>
            <c:numRef>
              <c:f>'Mgt Rpt_Aging Analysis'!$I$143:$M$143</c:f>
              <c:numCache>
                <c:formatCode>General</c:formatCode>
                <c:ptCount val="5"/>
                <c:pt idx="0">
                  <c:v>0</c:v>
                </c:pt>
                <c:pt idx="1">
                  <c:v>0</c:v>
                </c:pt>
                <c:pt idx="2">
                  <c:v>1</c:v>
                </c:pt>
                <c:pt idx="3">
                  <c:v>0</c:v>
                </c:pt>
                <c:pt idx="4">
                  <c:v>1</c:v>
                </c:pt>
              </c:numCache>
            </c:numRef>
          </c:val>
        </c:ser>
        <c:ser>
          <c:idx val="1"/>
          <c:order val="1"/>
          <c:tx>
            <c:strRef>
              <c:f>'Mgt Rpt_Aging Analysis'!$H$144</c:f>
              <c:strCache>
                <c:ptCount val="1"/>
                <c:pt idx="0">
                  <c:v>Internal Controls</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'Mgt Rpt_Aging Analysis'!$I$142:$M$142</c:f>
              <c:strCache>
                <c:ptCount val="5"/>
                <c:pt idx="0">
                  <c:v>2012-13 or earlier</c:v>
                </c:pt>
                <c:pt idx="1">
                  <c:v>2013-14</c:v>
                </c:pt>
                <c:pt idx="2">
                  <c:v>2014-15</c:v>
                </c:pt>
                <c:pt idx="3">
                  <c:v>2015-16</c:v>
                </c:pt>
                <c:pt idx="4">
                  <c:v>2016-17</c:v>
                </c:pt>
              </c:strCache>
            </c:strRef>
          </c:cat>
          <c:val>
            <c:numRef>
              <c:f>'Mgt Rpt_Aging Analysis'!$I$144:$M$144</c:f>
              <c:numCache>
                <c:formatCode>General</c:formatCode>
                <c:ptCount val="5"/>
                <c:pt idx="0">
                  <c:v>9</c:v>
                </c:pt>
                <c:pt idx="1">
                  <c:v>2</c:v>
                </c:pt>
                <c:pt idx="2">
                  <c:v>1</c:v>
                </c:pt>
                <c:pt idx="3">
                  <c:v>2</c:v>
                </c:pt>
                <c:pt idx="4">
                  <c:v>7</c:v>
                </c:pt>
              </c:numCache>
            </c:numRef>
          </c:val>
        </c:ser>
        <c:ser>
          <c:idx val="2"/>
          <c:order val="2"/>
          <c:tx>
            <c:strRef>
              <c:f>'Mgt Rpt_Aging Analysis'!$H$145</c:f>
              <c:strCache>
                <c:ptCount val="1"/>
                <c:pt idx="0">
                  <c:v>Reporting</c:v>
                </c:pt>
              </c:strCache>
            </c:strRef>
          </c:tx>
          <c:spPr>
            <a:solidFill>
              <a:schemeClr val="accent4"/>
            </a:solidFill>
            <a:ln>
              <a:noFill/>
            </a:ln>
            <a:effectLst/>
          </c:spPr>
          <c:invertIfNegative val="0"/>
          <c:dLbls>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'Mgt Rpt_Aging Analysis'!$I$142:$M$142</c:f>
              <c:strCache>
                <c:ptCount val="5"/>
                <c:pt idx="0">
                  <c:v>2012-13 or earlier</c:v>
                </c:pt>
                <c:pt idx="1">
                  <c:v>2013-14</c:v>
                </c:pt>
                <c:pt idx="2">
                  <c:v>2014-15</c:v>
                </c:pt>
                <c:pt idx="3">
                  <c:v>2015-16</c:v>
                </c:pt>
                <c:pt idx="4">
                  <c:v>2016-17</c:v>
                </c:pt>
              </c:strCache>
            </c:strRef>
          </c:cat>
          <c:val>
            <c:numRef>
              <c:f>'Mgt Rpt_Aging Analysis'!$I$145:$M$145</c:f>
              <c:numCache>
                <c:formatCode>General</c:formatCode>
                <c:ptCount val="5"/>
                <c:pt idx="0">
                  <c:v>3</c:v>
                </c:pt>
                <c:pt idx="1">
                  <c:v>1</c:v>
                </c:pt>
                <c:pt idx="2">
                  <c:v>0</c:v>
                </c:pt>
                <c:pt idx="3">
                  <c:v>4</c:v>
                </c:pt>
                <c:pt idx="4">
                  <c:v>1</c:v>
                </c:pt>
              </c:numCache>
            </c:numRef>
          </c:val>
        </c:ser>
        <c:dLbls>
          <c:showLegendKey val="0"/>
          <c:showVal val="0"/>
          <c:showCatName val="0"/>
          <c:showSerName val="0"/>
          <c:showPercent val="0"/>
          <c:showBubbleSize val="0"/>
        </c:dLbls>
        <c:gapWidth val="150"/>
        <c:overlap val="100"/>
        <c:axId val="3902648"/>
        <c:axId val="379200744"/>
      </c:barChart>
      <c:catAx>
        <c:axId val="390264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b="1" dirty="0"/>
                  <a:t>Financial</a:t>
                </a:r>
                <a:r>
                  <a:rPr lang="en-AU" b="1" baseline="0" dirty="0"/>
                  <a:t> Year</a:t>
                </a:r>
                <a:endParaRPr lang="en-AU" b="1" dirty="0"/>
              </a:p>
            </c:rich>
          </c:tx>
          <c:layout>
            <c:manualLayout>
              <c:xMode val="edge"/>
              <c:yMode val="edge"/>
              <c:x val="0.43931595662857903"/>
              <c:y val="0.84760030396317343"/>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79200744"/>
        <c:crosses val="autoZero"/>
        <c:auto val="1"/>
        <c:lblAlgn val="ctr"/>
        <c:lblOffset val="100"/>
        <c:noMultiLvlLbl val="0"/>
      </c:catAx>
      <c:valAx>
        <c:axId val="379200744"/>
        <c:scaling>
          <c:orientation val="minMax"/>
        </c:scaling>
        <c:delete val="0"/>
        <c:axPos val="l"/>
        <c:majorGridlines>
          <c:spPr>
            <a:ln w="9525" cap="flat" cmpd="sng" algn="ctr">
              <a:solidFill>
                <a:schemeClr val="bg2"/>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sz="1000" b="1" dirty="0" smtClean="0">
                    <a:latin typeface="+mn-lt"/>
                    <a:cs typeface="Andalus" panose="02020603050405020304" pitchFamily="18" charset="-78"/>
                  </a:rPr>
                  <a:t>Number</a:t>
                </a:r>
                <a:r>
                  <a:rPr lang="en-AU" sz="1000" b="1" baseline="0" dirty="0" smtClean="0">
                    <a:latin typeface="+mn-lt"/>
                    <a:cs typeface="Andalus" panose="02020603050405020304" pitchFamily="18" charset="-78"/>
                  </a:rPr>
                  <a:t> </a:t>
                </a:r>
                <a:r>
                  <a:rPr lang="en-AU" sz="1000" b="1" baseline="0" dirty="0">
                    <a:latin typeface="+mn-lt"/>
                    <a:cs typeface="Andalus" panose="02020603050405020304" pitchFamily="18" charset="-78"/>
                  </a:rPr>
                  <a:t>of Findings</a:t>
                </a:r>
                <a:endParaRPr lang="en-AU" sz="1000" b="1" dirty="0">
                  <a:latin typeface="+mn-lt"/>
                  <a:cs typeface="Andalus" panose="02020603050405020304" pitchFamily="18" charset="-78"/>
                </a:endParaRP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0"/>
        <c:majorTickMark val="none"/>
        <c:minorTickMark val="none"/>
        <c:tickLblPos val="nextTo"/>
        <c:spPr>
          <a:noFill/>
          <a:ln>
            <a:solidFill>
              <a:schemeClr val="bg2"/>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902648"/>
        <c:crosses val="autoZero"/>
        <c:crossBetween val="between"/>
      </c:valAx>
      <c:spPr>
        <a:noFill/>
        <a:ln>
          <a:noFill/>
        </a:ln>
        <a:effectLst/>
      </c:spPr>
    </c:plotArea>
    <c:legend>
      <c:legendPos val="b"/>
      <c:layout>
        <c:manualLayout>
          <c:xMode val="edge"/>
          <c:yMode val="edge"/>
          <c:x val="3.4797390976151239E-4"/>
          <c:y val="0.91965698587521705"/>
          <c:w val="0.52498329221291495"/>
          <c:h val="7.812554680664916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880647491629798"/>
          <c:y val="0.10647106522459142"/>
          <c:w val="0.82269667778189892"/>
          <c:h val="0.67348362397445094"/>
        </c:manualLayout>
      </c:layout>
      <c:barChart>
        <c:barDir val="col"/>
        <c:grouping val="clustered"/>
        <c:varyColors val="0"/>
        <c:ser>
          <c:idx val="0"/>
          <c:order val="0"/>
          <c:tx>
            <c:strRef>
              <c:f>'Fig. Quality of Fin. Stmts.'!$B$10</c:f>
              <c:strCache>
                <c:ptCount val="1"/>
                <c:pt idx="0">
                  <c:v>Good</c:v>
                </c:pt>
              </c:strCache>
            </c:strRef>
          </c:tx>
          <c:spPr>
            <a:solidFill>
              <a:schemeClr val="accent3"/>
            </a:solidFill>
          </c:spPr>
          <c:invertIfNegative val="0"/>
          <c:dLbls>
            <c:dLbl>
              <c:idx val="1"/>
              <c:layout>
                <c:manualLayout>
                  <c:x val="0"/>
                  <c:y val="1.736111111111111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Quality of Fin. Stmts.'!$A$11:$A$13</c:f>
              <c:strCache>
                <c:ptCount val="3"/>
                <c:pt idx="0">
                  <c:v>2015-16</c:v>
                </c:pt>
                <c:pt idx="1">
                  <c:v>2016-17</c:v>
                </c:pt>
                <c:pt idx="2">
                  <c:v>2017-18</c:v>
                </c:pt>
              </c:strCache>
            </c:strRef>
          </c:cat>
          <c:val>
            <c:numRef>
              <c:f>'Fig. Quality of Fin. Stmts.'!$B$11:$B$13</c:f>
              <c:numCache>
                <c:formatCode>0%</c:formatCode>
                <c:ptCount val="3"/>
                <c:pt idx="0">
                  <c:v>0.32075471698113206</c:v>
                </c:pt>
                <c:pt idx="1">
                  <c:v>0.63265306122448983</c:v>
                </c:pt>
                <c:pt idx="2">
                  <c:v>0.51020408163265307</c:v>
                </c:pt>
              </c:numCache>
            </c:numRef>
          </c:val>
        </c:ser>
        <c:ser>
          <c:idx val="1"/>
          <c:order val="1"/>
          <c:tx>
            <c:strRef>
              <c:f>'Fig. Quality of Fin. Stmts.'!$C$10</c:f>
              <c:strCache>
                <c:ptCount val="1"/>
                <c:pt idx="0">
                  <c:v>Satisfactory</c:v>
                </c:pt>
              </c:strCache>
            </c:strRef>
          </c:tx>
          <c:spPr>
            <a:solidFill>
              <a:schemeClr val="accent1"/>
            </a:solidFill>
          </c:spPr>
          <c:invertIfNegative val="0"/>
          <c:dLbls>
            <c:dLbl>
              <c:idx val="0"/>
              <c:layout>
                <c:manualLayout>
                  <c:x val="-1.035668450059337E-3"/>
                  <c:y val="2.0932442038495186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4746139512738219E-3"/>
                  <c:y val="6.8029582239720037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2375754690131795E-3"/>
                  <c:y val="-7.11053696412948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3"/>
              <c:layout>
                <c:manualLayout>
                  <c:x val="1.0743028451261363E-2"/>
                  <c:y val="-1.9084875701857785E-2"/>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Quality of Fin. Stmts.'!$A$11:$A$13</c:f>
              <c:strCache>
                <c:ptCount val="3"/>
                <c:pt idx="0">
                  <c:v>2015-16</c:v>
                </c:pt>
                <c:pt idx="1">
                  <c:v>2016-17</c:v>
                </c:pt>
                <c:pt idx="2">
                  <c:v>2017-18</c:v>
                </c:pt>
              </c:strCache>
            </c:strRef>
          </c:cat>
          <c:val>
            <c:numRef>
              <c:f>'Fig. Quality of Fin. Stmts.'!$C$11:$C$13</c:f>
              <c:numCache>
                <c:formatCode>0%</c:formatCode>
                <c:ptCount val="3"/>
                <c:pt idx="0">
                  <c:v>0.49056603773584906</c:v>
                </c:pt>
                <c:pt idx="1">
                  <c:v>0.32653061224489793</c:v>
                </c:pt>
                <c:pt idx="2">
                  <c:v>0.48979591836734693</c:v>
                </c:pt>
              </c:numCache>
            </c:numRef>
          </c:val>
        </c:ser>
        <c:ser>
          <c:idx val="2"/>
          <c:order val="2"/>
          <c:tx>
            <c:strRef>
              <c:f>'Fig. Quality of Fin. Stmts.'!$D$10</c:f>
              <c:strCache>
                <c:ptCount val="1"/>
                <c:pt idx="0">
                  <c:v>Fair</c:v>
                </c:pt>
              </c:strCache>
            </c:strRef>
          </c:tx>
          <c:spPr>
            <a:solidFill>
              <a:schemeClr val="accent6"/>
            </a:solidFill>
          </c:spPr>
          <c:invertIfNegative val="0"/>
          <c:dLbls>
            <c:dLbl>
              <c:idx val="0"/>
              <c:layout>
                <c:manualLayout>
                  <c:x val="0"/>
                  <c:y val="2.6041666666666668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0"/>
                  <c:y val="4.340277777777778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5.7840633071582128E-3"/>
                  <c:y val="1.1820250984252049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Quality of Fin. Stmts.'!$A$11:$A$13</c:f>
              <c:strCache>
                <c:ptCount val="3"/>
                <c:pt idx="0">
                  <c:v>2015-16</c:v>
                </c:pt>
                <c:pt idx="1">
                  <c:v>2016-17</c:v>
                </c:pt>
                <c:pt idx="2">
                  <c:v>2017-18</c:v>
                </c:pt>
              </c:strCache>
            </c:strRef>
          </c:cat>
          <c:val>
            <c:numRef>
              <c:f>'Fig. Quality of Fin. Stmts.'!$D$11:$D$13</c:f>
              <c:numCache>
                <c:formatCode>0%</c:formatCode>
                <c:ptCount val="3"/>
                <c:pt idx="0">
                  <c:v>0.15094339622641509</c:v>
                </c:pt>
                <c:pt idx="1">
                  <c:v>2.0408163265306121E-2</c:v>
                </c:pt>
                <c:pt idx="2">
                  <c:v>0</c:v>
                </c:pt>
              </c:numCache>
            </c:numRef>
          </c:val>
        </c:ser>
        <c:ser>
          <c:idx val="3"/>
          <c:order val="3"/>
          <c:tx>
            <c:strRef>
              <c:f>'Fig. Quality of Fin. Stmts.'!$E$10</c:f>
              <c:strCache>
                <c:ptCount val="1"/>
                <c:pt idx="0">
                  <c:v>Unsatisfactory</c:v>
                </c:pt>
              </c:strCache>
            </c:strRef>
          </c:tx>
          <c:spPr>
            <a:solidFill>
              <a:schemeClr val="accent2"/>
            </a:solidFill>
          </c:spPr>
          <c:invertIfNegative val="0"/>
          <c:dLbls>
            <c:dLbl>
              <c:idx val="0"/>
              <c:layout>
                <c:manualLayout>
                  <c:x val="1.2375754690131795E-3"/>
                  <c:y val="1.1820250984251969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2.6858287406049692E-3"/>
                  <c:y val="3.1396954286963333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1.1155541792783972E-2"/>
                  <c:y val="1.145081474190718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Quality of Fin. Stmts.'!$A$11:$A$13</c:f>
              <c:strCache>
                <c:ptCount val="3"/>
                <c:pt idx="0">
                  <c:v>2015-16</c:v>
                </c:pt>
                <c:pt idx="1">
                  <c:v>2016-17</c:v>
                </c:pt>
                <c:pt idx="2">
                  <c:v>2017-18</c:v>
                </c:pt>
              </c:strCache>
            </c:strRef>
          </c:cat>
          <c:val>
            <c:numRef>
              <c:f>'Fig. Quality of Fin. Stmts.'!$E$11:$E$13</c:f>
              <c:numCache>
                <c:formatCode>0%</c:formatCode>
                <c:ptCount val="3"/>
                <c:pt idx="0">
                  <c:v>3.7735849056603772E-2</c:v>
                </c:pt>
                <c:pt idx="1">
                  <c:v>2.0408163265306121E-2</c:v>
                </c:pt>
                <c:pt idx="2">
                  <c:v>0</c:v>
                </c:pt>
              </c:numCache>
            </c:numRef>
          </c:val>
        </c:ser>
        <c:dLbls>
          <c:showLegendKey val="0"/>
          <c:showVal val="0"/>
          <c:showCatName val="0"/>
          <c:showSerName val="0"/>
          <c:showPercent val="0"/>
          <c:showBubbleSize val="0"/>
        </c:dLbls>
        <c:gapWidth val="150"/>
        <c:axId val="325938464"/>
        <c:axId val="379677520"/>
      </c:barChart>
      <c:catAx>
        <c:axId val="325938464"/>
        <c:scaling>
          <c:orientation val="minMax"/>
        </c:scaling>
        <c:delete val="0"/>
        <c:axPos val="b"/>
        <c:numFmt formatCode="General" sourceLinked="1"/>
        <c:majorTickMark val="out"/>
        <c:minorTickMark val="none"/>
        <c:tickLblPos val="nextTo"/>
        <c:spPr>
          <a:ln>
            <a:noFill/>
          </a:ln>
        </c:spPr>
        <c:txPr>
          <a:bodyPr rot="0" vert="horz"/>
          <a:lstStyle/>
          <a:p>
            <a:pPr>
              <a:defRPr/>
            </a:pPr>
            <a:endParaRPr lang="en-US"/>
          </a:p>
        </c:txPr>
        <c:crossAx val="379677520"/>
        <c:crosses val="autoZero"/>
        <c:auto val="1"/>
        <c:lblAlgn val="ctr"/>
        <c:lblOffset val="100"/>
        <c:tickLblSkip val="1"/>
        <c:tickMarkSkip val="1"/>
        <c:noMultiLvlLbl val="0"/>
      </c:catAx>
      <c:valAx>
        <c:axId val="379677520"/>
        <c:scaling>
          <c:orientation val="minMax"/>
        </c:scaling>
        <c:delete val="0"/>
        <c:axPos val="l"/>
        <c:majorGridlines>
          <c:spPr>
            <a:ln>
              <a:solidFill>
                <a:schemeClr val="tx1">
                  <a:lumMod val="50000"/>
                  <a:lumOff val="50000"/>
                </a:schemeClr>
              </a:solidFill>
            </a:ln>
          </c:spPr>
        </c:majorGridlines>
        <c:numFmt formatCode="0%" sourceLinked="1"/>
        <c:majorTickMark val="out"/>
        <c:minorTickMark val="none"/>
        <c:tickLblPos val="nextTo"/>
        <c:spPr>
          <a:ln>
            <a:noFill/>
          </a:ln>
        </c:spPr>
        <c:txPr>
          <a:bodyPr rot="0" vert="horz"/>
          <a:lstStyle/>
          <a:p>
            <a:pPr>
              <a:defRPr/>
            </a:pPr>
            <a:endParaRPr lang="en-US"/>
          </a:p>
        </c:txPr>
        <c:crossAx val="325938464"/>
        <c:crosses val="autoZero"/>
        <c:crossBetween val="between"/>
      </c:valAx>
      <c:spPr>
        <a:noFill/>
        <a:ln>
          <a:noFill/>
        </a:ln>
      </c:spPr>
    </c:plotArea>
    <c:legend>
      <c:legendPos val="r"/>
      <c:layout>
        <c:manualLayout>
          <c:xMode val="edge"/>
          <c:yMode val="edge"/>
          <c:x val="0.10346255420154012"/>
          <c:y val="0.84278179946033382"/>
          <c:w val="0.79704600553900395"/>
          <c:h val="0.14268364008388917"/>
        </c:manualLayout>
      </c:layout>
      <c:overlay val="0"/>
    </c:legend>
    <c:plotVisOnly val="1"/>
    <c:dispBlanksAs val="gap"/>
    <c:showDLblsOverMax val="0"/>
  </c:chart>
  <c:spPr>
    <a:ln>
      <a:solidFill>
        <a:schemeClr val="tx1">
          <a:lumMod val="50000"/>
          <a:lumOff val="50000"/>
        </a:schemeClr>
      </a:solid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6862412333613243E-2"/>
          <c:y val="7.8769809589483319E-2"/>
          <c:w val="0.88307999832868622"/>
          <c:h val="0.67186520589283261"/>
        </c:manualLayout>
      </c:layout>
      <c:barChart>
        <c:barDir val="col"/>
        <c:grouping val="clustered"/>
        <c:varyColors val="0"/>
        <c:ser>
          <c:idx val="0"/>
          <c:order val="0"/>
          <c:tx>
            <c:strRef>
              <c:f>'Fig. Quality of SOP'!$B$3</c:f>
              <c:strCache>
                <c:ptCount val="1"/>
                <c:pt idx="0">
                  <c:v>Good</c:v>
                </c:pt>
              </c:strCache>
            </c:strRef>
          </c:tx>
          <c:spPr>
            <a:solidFill>
              <a:schemeClr val="accent3"/>
            </a:solidFill>
          </c:spPr>
          <c:invertIfNegative val="0"/>
          <c:dLbls>
            <c:dLbl>
              <c:idx val="0"/>
              <c:layout>
                <c:manualLayout>
                  <c:x val="0"/>
                  <c:y val="1.6704948841094174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1"/>
              <c:layout>
                <c:manualLayout>
                  <c:x val="-8.2889664507963332E-17"/>
                  <c:y val="4.1762372102735435E-3"/>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8.2889664507963332E-17"/>
                  <c:y val="1.252871163082063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'Fig. Quality of SOP'!$C$2:$E$2</c:f>
              <c:strCache>
                <c:ptCount val="3"/>
                <c:pt idx="0">
                  <c:v>2015-16</c:v>
                </c:pt>
                <c:pt idx="1">
                  <c:v>2016-17</c:v>
                </c:pt>
                <c:pt idx="2">
                  <c:v>2017-18</c:v>
                </c:pt>
              </c:strCache>
            </c:strRef>
          </c:cat>
          <c:val>
            <c:numRef>
              <c:f>'Fig. Quality of SOP'!$C$3:$E$3</c:f>
              <c:numCache>
                <c:formatCode>0%</c:formatCode>
                <c:ptCount val="3"/>
                <c:pt idx="0">
                  <c:v>0.34615384615384615</c:v>
                </c:pt>
                <c:pt idx="1">
                  <c:v>0.52</c:v>
                </c:pt>
                <c:pt idx="2">
                  <c:v>0.61538461538461542</c:v>
                </c:pt>
              </c:numCache>
            </c:numRef>
          </c:val>
        </c:ser>
        <c:ser>
          <c:idx val="1"/>
          <c:order val="1"/>
          <c:tx>
            <c:strRef>
              <c:f>'Fig. Quality of SOP'!$B$4</c:f>
              <c:strCache>
                <c:ptCount val="1"/>
                <c:pt idx="0">
                  <c:v>Satisfactory</c:v>
                </c:pt>
              </c:strCache>
            </c:strRef>
          </c:tx>
          <c:spPr>
            <a:solidFill>
              <a:schemeClr val="accent1"/>
            </a:solidFill>
          </c:spPr>
          <c:invertIfNegative val="0"/>
          <c:dLbls>
            <c:dLbl>
              <c:idx val="0"/>
              <c:layout>
                <c:manualLayout>
                  <c:x val="1.1239185132377273E-3"/>
                  <c:y val="-1.4036431915002102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Quality of SOP'!$C$2:$E$2</c:f>
              <c:strCache>
                <c:ptCount val="3"/>
                <c:pt idx="0">
                  <c:v>2015-16</c:v>
                </c:pt>
                <c:pt idx="1">
                  <c:v>2016-17</c:v>
                </c:pt>
                <c:pt idx="2">
                  <c:v>2017-18</c:v>
                </c:pt>
              </c:strCache>
            </c:strRef>
          </c:cat>
          <c:val>
            <c:numRef>
              <c:f>'Fig. Quality of SOP'!$C$4:$E$4</c:f>
              <c:numCache>
                <c:formatCode>0%</c:formatCode>
                <c:ptCount val="3"/>
                <c:pt idx="0">
                  <c:v>0.46153846153846156</c:v>
                </c:pt>
                <c:pt idx="1">
                  <c:v>0.32</c:v>
                </c:pt>
                <c:pt idx="2">
                  <c:v>0.26923076923076922</c:v>
                </c:pt>
              </c:numCache>
            </c:numRef>
          </c:val>
        </c:ser>
        <c:ser>
          <c:idx val="3"/>
          <c:order val="2"/>
          <c:tx>
            <c:strRef>
              <c:f>'Fig. Quality of SOP'!$B$5</c:f>
              <c:strCache>
                <c:ptCount val="1"/>
                <c:pt idx="0">
                  <c:v>Fair</c:v>
                </c:pt>
              </c:strCache>
            </c:strRef>
          </c:tx>
          <c:spPr>
            <a:solidFill>
              <a:schemeClr val="accent6"/>
            </a:solidFill>
          </c:spPr>
          <c:invertIfNegative val="0"/>
          <c:dLbls>
            <c:dLbl>
              <c:idx val="1"/>
              <c:layout>
                <c:manualLayout>
                  <c:x val="1.6727054591217808E-3"/>
                  <c:y val="1.3282407354123617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Quality of SOP'!$C$2:$E$2</c:f>
              <c:strCache>
                <c:ptCount val="3"/>
                <c:pt idx="0">
                  <c:v>2015-16</c:v>
                </c:pt>
                <c:pt idx="1">
                  <c:v>2016-17</c:v>
                </c:pt>
                <c:pt idx="2">
                  <c:v>2017-18</c:v>
                </c:pt>
              </c:strCache>
            </c:strRef>
          </c:cat>
          <c:val>
            <c:numRef>
              <c:f>'Fig. Quality of SOP'!$C$5:$E$5</c:f>
              <c:numCache>
                <c:formatCode>0%</c:formatCode>
                <c:ptCount val="3"/>
                <c:pt idx="0">
                  <c:v>0.11538461538461539</c:v>
                </c:pt>
                <c:pt idx="1">
                  <c:v>0.08</c:v>
                </c:pt>
                <c:pt idx="2">
                  <c:v>3.8461538461538464E-2</c:v>
                </c:pt>
              </c:numCache>
            </c:numRef>
          </c:val>
        </c:ser>
        <c:ser>
          <c:idx val="2"/>
          <c:order val="3"/>
          <c:tx>
            <c:strRef>
              <c:f>'Fig. Quality of SOP'!$B$6</c:f>
              <c:strCache>
                <c:ptCount val="1"/>
                <c:pt idx="0">
                  <c:v>Unsatisfactory</c:v>
                </c:pt>
              </c:strCache>
            </c:strRef>
          </c:tx>
          <c:spPr>
            <a:solidFill>
              <a:schemeClr val="accent2"/>
            </a:solidFill>
          </c:spPr>
          <c:invertIfNegative val="0"/>
          <c:dLbls>
            <c:dLbl>
              <c:idx val="1"/>
              <c:layout>
                <c:manualLayout>
                  <c:x val="0"/>
                  <c:y val="1.3282508853262912E-2"/>
                </c:manualLayout>
              </c:layout>
              <c:showLegendKey val="0"/>
              <c:showVal val="1"/>
              <c:showCatName val="0"/>
              <c:showSerName val="0"/>
              <c:showPercent val="0"/>
              <c:showBubbleSize val="0"/>
              <c:extLst>
                <c:ext xmlns:c15="http://schemas.microsoft.com/office/drawing/2012/chart" uri="{CE6537A1-D6FC-4f65-9D91-7224C49458BB}">
                  <c15:layout/>
                </c:ext>
              </c:extLst>
            </c:dLbl>
            <c:dLbl>
              <c:idx val="2"/>
              <c:layout>
                <c:manualLayout>
                  <c:x val="3.1289967081476397E-3"/>
                  <c:y val="1.2924248638120021E-2"/>
                </c:manualLayout>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'Fig. Quality of SOP'!$C$2:$E$2</c:f>
              <c:strCache>
                <c:ptCount val="3"/>
                <c:pt idx="0">
                  <c:v>2015-16</c:v>
                </c:pt>
                <c:pt idx="1">
                  <c:v>2016-17</c:v>
                </c:pt>
                <c:pt idx="2">
                  <c:v>2017-18</c:v>
                </c:pt>
              </c:strCache>
            </c:strRef>
          </c:cat>
          <c:val>
            <c:numRef>
              <c:f>'Fig. Quality of SOP'!$C$6:$E$6</c:f>
              <c:numCache>
                <c:formatCode>0%</c:formatCode>
                <c:ptCount val="3"/>
                <c:pt idx="0">
                  <c:v>7.6923076923076927E-2</c:v>
                </c:pt>
                <c:pt idx="1">
                  <c:v>0.08</c:v>
                </c:pt>
                <c:pt idx="2">
                  <c:v>7.6923076923076927E-2</c:v>
                </c:pt>
              </c:numCache>
            </c:numRef>
          </c:val>
        </c:ser>
        <c:dLbls>
          <c:showLegendKey val="0"/>
          <c:showVal val="0"/>
          <c:showCatName val="0"/>
          <c:showSerName val="0"/>
          <c:showPercent val="0"/>
          <c:showBubbleSize val="0"/>
        </c:dLbls>
        <c:gapWidth val="150"/>
        <c:axId val="325622672"/>
        <c:axId val="325623456"/>
      </c:barChart>
      <c:catAx>
        <c:axId val="325622672"/>
        <c:scaling>
          <c:orientation val="minMax"/>
        </c:scaling>
        <c:delete val="0"/>
        <c:axPos val="b"/>
        <c:numFmt formatCode="General" sourceLinked="1"/>
        <c:majorTickMark val="out"/>
        <c:minorTickMark val="none"/>
        <c:tickLblPos val="nextTo"/>
        <c:spPr>
          <a:ln>
            <a:noFill/>
          </a:ln>
        </c:spPr>
        <c:txPr>
          <a:bodyPr rot="0" vert="horz"/>
          <a:lstStyle/>
          <a:p>
            <a:pPr>
              <a:defRPr/>
            </a:pPr>
            <a:endParaRPr lang="en-US"/>
          </a:p>
        </c:txPr>
        <c:crossAx val="325623456"/>
        <c:crosses val="autoZero"/>
        <c:auto val="1"/>
        <c:lblAlgn val="ctr"/>
        <c:lblOffset val="100"/>
        <c:tickLblSkip val="1"/>
        <c:tickMarkSkip val="1"/>
        <c:noMultiLvlLbl val="0"/>
      </c:catAx>
      <c:valAx>
        <c:axId val="325623456"/>
        <c:scaling>
          <c:orientation val="minMax"/>
        </c:scaling>
        <c:delete val="0"/>
        <c:axPos val="l"/>
        <c:majorGridlines>
          <c:spPr>
            <a:ln>
              <a:solidFill>
                <a:schemeClr val="tx1">
                  <a:lumMod val="50000"/>
                  <a:lumOff val="50000"/>
                </a:schemeClr>
              </a:solidFill>
            </a:ln>
          </c:spPr>
        </c:majorGridlines>
        <c:numFmt formatCode="0%" sourceLinked="1"/>
        <c:majorTickMark val="out"/>
        <c:minorTickMark val="none"/>
        <c:tickLblPos val="nextTo"/>
        <c:spPr>
          <a:ln>
            <a:noFill/>
          </a:ln>
        </c:spPr>
        <c:txPr>
          <a:bodyPr rot="0" vert="horz"/>
          <a:lstStyle/>
          <a:p>
            <a:pPr>
              <a:defRPr/>
            </a:pPr>
            <a:endParaRPr lang="en-US"/>
          </a:p>
        </c:txPr>
        <c:crossAx val="325622672"/>
        <c:crosses val="autoZero"/>
        <c:crossBetween val="between"/>
      </c:valAx>
    </c:plotArea>
    <c:legend>
      <c:legendPos val="r"/>
      <c:layout>
        <c:manualLayout>
          <c:xMode val="edge"/>
          <c:yMode val="edge"/>
          <c:x val="0.1604720115754559"/>
          <c:y val="0.84826835369510978"/>
          <c:w val="0.68846642210331666"/>
          <c:h val="7.8834779024333557E-2"/>
        </c:manualLayout>
      </c:layout>
      <c:overlay val="0"/>
    </c:legend>
    <c:plotVisOnly val="1"/>
    <c:dispBlanksAs val="gap"/>
    <c:showDLblsOverMax val="0"/>
  </c:chart>
  <c:spPr>
    <a:ln>
      <a:solidFill>
        <a:schemeClr val="tx1">
          <a:lumMod val="50000"/>
          <a:lumOff val="50000"/>
        </a:schemeClr>
      </a:solidFill>
    </a:ln>
  </c:sp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24" tIns="45712" rIns="91424" bIns="45712" rtlCol="0"/>
          <a:lstStyle>
            <a:lvl1pPr algn="l">
              <a:defRPr sz="1200"/>
            </a:lvl1pPr>
          </a:lstStyle>
          <a:p>
            <a:endParaRPr lang="en-AU" dirty="0"/>
          </a:p>
        </p:txBody>
      </p:sp>
      <p:sp>
        <p:nvSpPr>
          <p:cNvPr id="3" name="Date Placeholder 2"/>
          <p:cNvSpPr>
            <a:spLocks noGrp="1"/>
          </p:cNvSpPr>
          <p:nvPr>
            <p:ph type="dt" sz="quarter" idx="1"/>
          </p:nvPr>
        </p:nvSpPr>
        <p:spPr>
          <a:xfrm>
            <a:off x="3849690" y="0"/>
            <a:ext cx="2946400" cy="496888"/>
          </a:xfrm>
          <a:prstGeom prst="rect">
            <a:avLst/>
          </a:prstGeom>
        </p:spPr>
        <p:txBody>
          <a:bodyPr vert="horz" lIns="91424" tIns="45712" rIns="91424" bIns="45712" rtlCol="0"/>
          <a:lstStyle>
            <a:lvl1pPr algn="r">
              <a:defRPr sz="1200"/>
            </a:lvl1pPr>
          </a:lstStyle>
          <a:p>
            <a:fld id="{870BF8C3-69D2-41FF-8ADB-01A7BC8EC3AA}" type="datetimeFigureOut">
              <a:rPr lang="en-AU" smtClean="0"/>
              <a:pPr/>
              <a:t>28/03/2019</a:t>
            </a:fld>
            <a:endParaRPr lang="en-AU" dirty="0"/>
          </a:p>
        </p:txBody>
      </p:sp>
      <p:sp>
        <p:nvSpPr>
          <p:cNvPr id="4" name="Footer Placeholder 3"/>
          <p:cNvSpPr>
            <a:spLocks noGrp="1"/>
          </p:cNvSpPr>
          <p:nvPr>
            <p:ph type="ftr" sz="quarter" idx="2"/>
          </p:nvPr>
        </p:nvSpPr>
        <p:spPr>
          <a:xfrm>
            <a:off x="0" y="9428165"/>
            <a:ext cx="2946400" cy="496887"/>
          </a:xfrm>
          <a:prstGeom prst="rect">
            <a:avLst/>
          </a:prstGeom>
        </p:spPr>
        <p:txBody>
          <a:bodyPr vert="horz" lIns="91424" tIns="45712" rIns="91424" bIns="45712"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9690" y="9428165"/>
            <a:ext cx="2946400" cy="496887"/>
          </a:xfrm>
          <a:prstGeom prst="rect">
            <a:avLst/>
          </a:prstGeom>
        </p:spPr>
        <p:txBody>
          <a:bodyPr vert="horz" lIns="91424" tIns="45712" rIns="91424" bIns="45712" rtlCol="0" anchor="b"/>
          <a:lstStyle>
            <a:lvl1pPr algn="r">
              <a:defRPr sz="1200"/>
            </a:lvl1pPr>
          </a:lstStyle>
          <a:p>
            <a:fld id="{405977C0-048C-4545-B3D3-11CD0A496A64}" type="slidenum">
              <a:rPr lang="en-AU" smtClean="0"/>
              <a:pPr/>
              <a:t>‹#›</a:t>
            </a:fld>
            <a:endParaRPr lang="en-AU" dirty="0"/>
          </a:p>
        </p:txBody>
      </p:sp>
    </p:spTree>
    <p:extLst>
      <p:ext uri="{BB962C8B-B14F-4D97-AF65-F5344CB8AC3E}">
        <p14:creationId xmlns:p14="http://schemas.microsoft.com/office/powerpoint/2010/main" val="211253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45659" cy="496332"/>
          </a:xfrm>
          <a:prstGeom prst="rect">
            <a:avLst/>
          </a:prstGeom>
        </p:spPr>
        <p:txBody>
          <a:bodyPr vert="horz" lIns="91424" tIns="45712" rIns="91424" bIns="45712" rtlCol="0"/>
          <a:lstStyle>
            <a:lvl1pPr algn="l">
              <a:defRPr sz="1200"/>
            </a:lvl1pPr>
          </a:lstStyle>
          <a:p>
            <a:endParaRPr lang="en-AU" dirty="0"/>
          </a:p>
        </p:txBody>
      </p:sp>
      <p:sp>
        <p:nvSpPr>
          <p:cNvPr id="3" name="Date Placeholder 2"/>
          <p:cNvSpPr>
            <a:spLocks noGrp="1"/>
          </p:cNvSpPr>
          <p:nvPr>
            <p:ph type="dt" idx="1"/>
          </p:nvPr>
        </p:nvSpPr>
        <p:spPr>
          <a:xfrm>
            <a:off x="3850445" y="2"/>
            <a:ext cx="2945659" cy="496332"/>
          </a:xfrm>
          <a:prstGeom prst="rect">
            <a:avLst/>
          </a:prstGeom>
        </p:spPr>
        <p:txBody>
          <a:bodyPr vert="horz" lIns="91424" tIns="45712" rIns="91424" bIns="45712" rtlCol="0"/>
          <a:lstStyle>
            <a:lvl1pPr algn="r">
              <a:defRPr sz="1200"/>
            </a:lvl1pPr>
          </a:lstStyle>
          <a:p>
            <a:fld id="{10601273-217E-4A75-8168-F5A2D6CBA2E7}" type="datetimeFigureOut">
              <a:rPr lang="en-AU" smtClean="0"/>
              <a:pPr/>
              <a:t>28/03/2019</a:t>
            </a:fld>
            <a:endParaRPr lang="en-AU" dirty="0"/>
          </a:p>
        </p:txBody>
      </p:sp>
      <p:sp>
        <p:nvSpPr>
          <p:cNvPr id="4" name="Slide Image Placeholder 3"/>
          <p:cNvSpPr>
            <a:spLocks noGrp="1" noRot="1" noChangeAspect="1"/>
          </p:cNvSpPr>
          <p:nvPr>
            <p:ph type="sldImg" idx="2"/>
          </p:nvPr>
        </p:nvSpPr>
        <p:spPr>
          <a:xfrm>
            <a:off x="950913" y="744538"/>
            <a:ext cx="4897437" cy="3722687"/>
          </a:xfrm>
          <a:prstGeom prst="rect">
            <a:avLst/>
          </a:prstGeom>
          <a:noFill/>
          <a:ln w="12700">
            <a:solidFill>
              <a:prstClr val="black"/>
            </a:solidFill>
          </a:ln>
        </p:spPr>
        <p:txBody>
          <a:bodyPr vert="horz" lIns="91424" tIns="45712" rIns="91424" bIns="45712" rtlCol="0" anchor="ctr"/>
          <a:lstStyle/>
          <a:p>
            <a:endParaRPr lang="en-AU" dirty="0"/>
          </a:p>
        </p:txBody>
      </p:sp>
      <p:sp>
        <p:nvSpPr>
          <p:cNvPr id="5" name="Notes Placeholder 4"/>
          <p:cNvSpPr>
            <a:spLocks noGrp="1"/>
          </p:cNvSpPr>
          <p:nvPr>
            <p:ph type="body" sz="quarter" idx="3"/>
          </p:nvPr>
        </p:nvSpPr>
        <p:spPr>
          <a:xfrm>
            <a:off x="679768" y="4715155"/>
            <a:ext cx="5438140" cy="4466987"/>
          </a:xfrm>
          <a:prstGeom prst="rect">
            <a:avLst/>
          </a:prstGeom>
        </p:spPr>
        <p:txBody>
          <a:bodyPr vert="horz" lIns="91424" tIns="45712" rIns="91424" bIns="45712"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2" y="9428585"/>
            <a:ext cx="2945659" cy="496332"/>
          </a:xfrm>
          <a:prstGeom prst="rect">
            <a:avLst/>
          </a:prstGeom>
        </p:spPr>
        <p:txBody>
          <a:bodyPr vert="horz" lIns="91424" tIns="45712" rIns="91424" bIns="45712"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50445" y="9428585"/>
            <a:ext cx="2945659" cy="496332"/>
          </a:xfrm>
          <a:prstGeom prst="rect">
            <a:avLst/>
          </a:prstGeom>
        </p:spPr>
        <p:txBody>
          <a:bodyPr vert="horz" lIns="91424" tIns="45712" rIns="91424" bIns="45712" rtlCol="0" anchor="b"/>
          <a:lstStyle>
            <a:lvl1pPr algn="r">
              <a:defRPr sz="1200"/>
            </a:lvl1pPr>
          </a:lstStyle>
          <a:p>
            <a:fld id="{786DFCDE-AB08-4F8E-8A09-50298CBBD2DC}" type="slidenum">
              <a:rPr lang="en-AU" smtClean="0"/>
              <a:pPr/>
              <a:t>‹#›</a:t>
            </a:fld>
            <a:endParaRPr lang="en-AU" dirty="0"/>
          </a:p>
        </p:txBody>
      </p:sp>
    </p:spTree>
    <p:extLst>
      <p:ext uri="{BB962C8B-B14F-4D97-AF65-F5344CB8AC3E}">
        <p14:creationId xmlns:p14="http://schemas.microsoft.com/office/powerpoint/2010/main" val="2997263810"/>
      </p:ext>
    </p:extLst>
  </p:cSld>
  <p:clrMap bg1="lt1" tx1="dk1" bg2="lt2" tx2="dk2" accent1="accent1" accent2="accent2" accent3="accent3" accent4="accent4" accent5="accent5" accent6="accent6" hlink="hlink" folHlink="folHlink"/>
  <p:hf dt="0"/>
  <p:notesStyle>
    <a:lvl1pPr marL="0" algn="l" defTabSz="837709" rtl="0" eaLnBrk="1" latinLnBrk="0" hangingPunct="1">
      <a:defRPr sz="1200" kern="1200">
        <a:solidFill>
          <a:schemeClr val="tx1"/>
        </a:solidFill>
        <a:latin typeface="+mn-lt"/>
        <a:ea typeface="+mn-ea"/>
        <a:cs typeface="+mn-cs"/>
      </a:defRPr>
    </a:lvl1pPr>
    <a:lvl2pPr marL="418858" algn="l" defTabSz="837709" rtl="0" eaLnBrk="1" latinLnBrk="0" hangingPunct="1">
      <a:defRPr sz="1200" kern="1200">
        <a:solidFill>
          <a:schemeClr val="tx1"/>
        </a:solidFill>
        <a:latin typeface="+mn-lt"/>
        <a:ea typeface="+mn-ea"/>
        <a:cs typeface="+mn-cs"/>
      </a:defRPr>
    </a:lvl2pPr>
    <a:lvl3pPr marL="837709" algn="l" defTabSz="837709" rtl="0" eaLnBrk="1" latinLnBrk="0" hangingPunct="1">
      <a:defRPr sz="1200" kern="1200">
        <a:solidFill>
          <a:schemeClr val="tx1"/>
        </a:solidFill>
        <a:latin typeface="+mn-lt"/>
        <a:ea typeface="+mn-ea"/>
        <a:cs typeface="+mn-cs"/>
      </a:defRPr>
    </a:lvl3pPr>
    <a:lvl4pPr marL="1256580" algn="l" defTabSz="837709" rtl="0" eaLnBrk="1" latinLnBrk="0" hangingPunct="1">
      <a:defRPr sz="1200" kern="1200">
        <a:solidFill>
          <a:schemeClr val="tx1"/>
        </a:solidFill>
        <a:latin typeface="+mn-lt"/>
        <a:ea typeface="+mn-ea"/>
        <a:cs typeface="+mn-cs"/>
      </a:defRPr>
    </a:lvl4pPr>
    <a:lvl5pPr marL="1675437" algn="l" defTabSz="837709" rtl="0" eaLnBrk="1" latinLnBrk="0" hangingPunct="1">
      <a:defRPr sz="1200" kern="1200">
        <a:solidFill>
          <a:schemeClr val="tx1"/>
        </a:solidFill>
        <a:latin typeface="+mn-lt"/>
        <a:ea typeface="+mn-ea"/>
        <a:cs typeface="+mn-cs"/>
      </a:defRPr>
    </a:lvl5pPr>
    <a:lvl6pPr marL="2094295" algn="l" defTabSz="837709" rtl="0" eaLnBrk="1" latinLnBrk="0" hangingPunct="1">
      <a:defRPr sz="1200" kern="1200">
        <a:solidFill>
          <a:schemeClr val="tx1"/>
        </a:solidFill>
        <a:latin typeface="+mn-lt"/>
        <a:ea typeface="+mn-ea"/>
        <a:cs typeface="+mn-cs"/>
      </a:defRPr>
    </a:lvl6pPr>
    <a:lvl7pPr marL="2513162" algn="l" defTabSz="837709" rtl="0" eaLnBrk="1" latinLnBrk="0" hangingPunct="1">
      <a:defRPr sz="1200" kern="1200">
        <a:solidFill>
          <a:schemeClr val="tx1"/>
        </a:solidFill>
        <a:latin typeface="+mn-lt"/>
        <a:ea typeface="+mn-ea"/>
        <a:cs typeface="+mn-cs"/>
      </a:defRPr>
    </a:lvl7pPr>
    <a:lvl8pPr marL="2932048" algn="l" defTabSz="837709" rtl="0" eaLnBrk="1" latinLnBrk="0" hangingPunct="1">
      <a:defRPr sz="1200" kern="1200">
        <a:solidFill>
          <a:schemeClr val="tx1"/>
        </a:solidFill>
        <a:latin typeface="+mn-lt"/>
        <a:ea typeface="+mn-ea"/>
        <a:cs typeface="+mn-cs"/>
      </a:defRPr>
    </a:lvl8pPr>
    <a:lvl9pPr marL="3350880" algn="l" defTabSz="8377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1</a:t>
            </a:fld>
            <a:endParaRPr lang="en-AU" dirty="0"/>
          </a:p>
        </p:txBody>
      </p:sp>
    </p:spTree>
    <p:extLst>
      <p:ext uri="{BB962C8B-B14F-4D97-AF65-F5344CB8AC3E}">
        <p14:creationId xmlns:p14="http://schemas.microsoft.com/office/powerpoint/2010/main" val="375588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22313"/>
            <a:ext cx="4748212" cy="3609975"/>
          </a:xfrm>
        </p:spPr>
      </p:sp>
      <p:sp>
        <p:nvSpPr>
          <p:cNvPr id="3" name="Notes Placeholder 2"/>
          <p:cNvSpPr>
            <a:spLocks noGrp="1"/>
          </p:cNvSpPr>
          <p:nvPr>
            <p:ph type="body" idx="1"/>
          </p:nvPr>
        </p:nvSpPr>
        <p:spPr/>
        <p:txBody>
          <a:bodyPr>
            <a:normAutofit/>
          </a:bodyPr>
          <a:lstStyle/>
          <a:p>
            <a:pPr defTabSz="873232">
              <a:defRPr/>
            </a:pPr>
            <a:endParaRPr lang="en-AU" baseline="0" dirty="0" smtClean="0"/>
          </a:p>
        </p:txBody>
      </p:sp>
      <p:sp>
        <p:nvSpPr>
          <p:cNvPr id="4" name="Slide Number Placeholder 3"/>
          <p:cNvSpPr>
            <a:spLocks noGrp="1"/>
          </p:cNvSpPr>
          <p:nvPr>
            <p:ph type="sldNum" sz="quarter" idx="10"/>
          </p:nvPr>
        </p:nvSpPr>
        <p:spPr/>
        <p:txBody>
          <a:bodyPr/>
          <a:lstStyle/>
          <a:p>
            <a:fld id="{786DFCDE-AB08-4F8E-8A09-50298CBBD2DC}" type="slidenum">
              <a:rPr lang="en-AU" smtClean="0"/>
              <a:pPr/>
              <a:t>10</a:t>
            </a:fld>
            <a:endParaRPr lang="en-AU" dirty="0"/>
          </a:p>
        </p:txBody>
      </p:sp>
      <p:sp>
        <p:nvSpPr>
          <p:cNvPr id="5" name="Date Placeholder 4"/>
          <p:cNvSpPr>
            <a:spLocks noGrp="1"/>
          </p:cNvSpPr>
          <p:nvPr>
            <p:ph type="dt" idx="11"/>
          </p:nvPr>
        </p:nvSpPr>
        <p:spPr/>
        <p:txBody>
          <a:bodyPr/>
          <a:lstStyle/>
          <a:p>
            <a:fld id="{8F84BA97-C7BB-469C-94AB-78B618A89528}" type="datetime1">
              <a:rPr lang="en-AU" smtClean="0"/>
              <a:t>28/03/2019</a:t>
            </a:fld>
            <a:endParaRPr lang="en-AU" dirty="0"/>
          </a:p>
        </p:txBody>
      </p:sp>
    </p:spTree>
    <p:extLst>
      <p:ext uri="{BB962C8B-B14F-4D97-AF65-F5344CB8AC3E}">
        <p14:creationId xmlns:p14="http://schemas.microsoft.com/office/powerpoint/2010/main" val="10928936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11</a:t>
            </a:fld>
            <a:endParaRPr lang="en-AU" dirty="0"/>
          </a:p>
        </p:txBody>
      </p:sp>
      <p:sp>
        <p:nvSpPr>
          <p:cNvPr id="7" name="Date Placeholder 6"/>
          <p:cNvSpPr>
            <a:spLocks noGrp="1"/>
          </p:cNvSpPr>
          <p:nvPr>
            <p:ph type="dt" idx="13"/>
          </p:nvPr>
        </p:nvSpPr>
        <p:spPr/>
        <p:txBody>
          <a:bodyPr/>
          <a:lstStyle/>
          <a:p>
            <a:fld id="{3E8D675A-4DAF-452D-B46A-5359211A83DD}" type="datetime1">
              <a:rPr lang="en-AU" smtClean="0"/>
              <a:t>28/03/2019</a:t>
            </a:fld>
            <a:endParaRPr lang="en-AU" dirty="0"/>
          </a:p>
        </p:txBody>
      </p:sp>
    </p:spTree>
    <p:extLst>
      <p:ext uri="{BB962C8B-B14F-4D97-AF65-F5344CB8AC3E}">
        <p14:creationId xmlns:p14="http://schemas.microsoft.com/office/powerpoint/2010/main" val="74040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sz="1400"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12</a:t>
            </a:fld>
            <a:endParaRPr lang="en-AU" dirty="0"/>
          </a:p>
        </p:txBody>
      </p:sp>
      <p:sp>
        <p:nvSpPr>
          <p:cNvPr id="5" name="Date Placeholder 4"/>
          <p:cNvSpPr>
            <a:spLocks noGrp="1"/>
          </p:cNvSpPr>
          <p:nvPr>
            <p:ph type="dt" idx="11"/>
          </p:nvPr>
        </p:nvSpPr>
        <p:spPr/>
        <p:txBody>
          <a:bodyPr/>
          <a:lstStyle/>
          <a:p>
            <a:fld id="{47C3B108-838F-4187-8CFA-0B8DA6FB04C4}" type="datetime1">
              <a:rPr lang="en-AU" smtClean="0"/>
              <a:t>28/03/2019</a:t>
            </a:fld>
            <a:endParaRPr lang="en-AU" dirty="0"/>
          </a:p>
        </p:txBody>
      </p:sp>
    </p:spTree>
    <p:extLst>
      <p:ext uri="{BB962C8B-B14F-4D97-AF65-F5344CB8AC3E}">
        <p14:creationId xmlns:p14="http://schemas.microsoft.com/office/powerpoint/2010/main" val="38901838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anose="020B0604020202020204" pitchFamily="34" charset="0"/>
              <a:buNone/>
            </a:pPr>
            <a:endParaRPr lang="en-AU" sz="1400"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13</a:t>
            </a:fld>
            <a:endParaRPr lang="en-AU" dirty="0"/>
          </a:p>
        </p:txBody>
      </p:sp>
      <p:sp>
        <p:nvSpPr>
          <p:cNvPr id="5" name="Date Placeholder 4"/>
          <p:cNvSpPr>
            <a:spLocks noGrp="1"/>
          </p:cNvSpPr>
          <p:nvPr>
            <p:ph type="dt" idx="11"/>
          </p:nvPr>
        </p:nvSpPr>
        <p:spPr/>
        <p:txBody>
          <a:bodyPr/>
          <a:lstStyle/>
          <a:p>
            <a:fld id="{21423B4D-FD2B-4615-836D-9900E15B5F73}" type="datetime1">
              <a:rPr lang="en-AU" smtClean="0"/>
              <a:t>28/03/2019</a:t>
            </a:fld>
            <a:endParaRPr lang="en-AU" dirty="0"/>
          </a:p>
        </p:txBody>
      </p:sp>
    </p:spTree>
    <p:extLst>
      <p:ext uri="{BB962C8B-B14F-4D97-AF65-F5344CB8AC3E}">
        <p14:creationId xmlns:p14="http://schemas.microsoft.com/office/powerpoint/2010/main" val="2441461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dirty="0" smtClean="0"/>
          </a:p>
          <a:p>
            <a:endParaRPr lang="en-AU" baseline="0" dirty="0" smtClean="0"/>
          </a:p>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14</a:t>
            </a:fld>
            <a:endParaRPr lang="en-AU" dirty="0"/>
          </a:p>
        </p:txBody>
      </p:sp>
      <p:sp>
        <p:nvSpPr>
          <p:cNvPr id="5" name="Date Placeholder 4"/>
          <p:cNvSpPr>
            <a:spLocks noGrp="1"/>
          </p:cNvSpPr>
          <p:nvPr>
            <p:ph type="dt" idx="11"/>
          </p:nvPr>
        </p:nvSpPr>
        <p:spPr/>
        <p:txBody>
          <a:bodyPr/>
          <a:lstStyle/>
          <a:p>
            <a:fld id="{F60C3FB5-0675-4451-8C7B-245EC9798B00}" type="datetime1">
              <a:rPr lang="en-AU" smtClean="0"/>
              <a:t>28/03/2019</a:t>
            </a:fld>
            <a:endParaRPr lang="en-AU" dirty="0"/>
          </a:p>
        </p:txBody>
      </p:sp>
    </p:spTree>
    <p:extLst>
      <p:ext uri="{BB962C8B-B14F-4D97-AF65-F5344CB8AC3E}">
        <p14:creationId xmlns:p14="http://schemas.microsoft.com/office/powerpoint/2010/main" val="2567431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73232">
              <a:defRPr/>
            </a:pPr>
            <a:endParaRPr lang="en-AU" sz="1400" dirty="0"/>
          </a:p>
          <a:p>
            <a:endParaRPr lang="en-AU" sz="1400"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15</a:t>
            </a:fld>
            <a:endParaRPr lang="en-AU" dirty="0"/>
          </a:p>
        </p:txBody>
      </p:sp>
      <p:sp>
        <p:nvSpPr>
          <p:cNvPr id="5" name="Date Placeholder 4"/>
          <p:cNvSpPr>
            <a:spLocks noGrp="1"/>
          </p:cNvSpPr>
          <p:nvPr>
            <p:ph type="dt" idx="11"/>
          </p:nvPr>
        </p:nvSpPr>
        <p:spPr/>
        <p:txBody>
          <a:bodyPr/>
          <a:lstStyle/>
          <a:p>
            <a:fld id="{DB3E6009-2CF8-4E69-BC64-4EFA47295725}" type="datetime1">
              <a:rPr lang="en-AU" smtClean="0"/>
              <a:t>28/03/2019</a:t>
            </a:fld>
            <a:endParaRPr lang="en-AU" dirty="0"/>
          </a:p>
        </p:txBody>
      </p:sp>
    </p:spTree>
    <p:extLst>
      <p:ext uri="{BB962C8B-B14F-4D97-AF65-F5344CB8AC3E}">
        <p14:creationId xmlns:p14="http://schemas.microsoft.com/office/powerpoint/2010/main" val="3608403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dirty="0"/>
              <a:t> </a:t>
            </a:r>
          </a:p>
          <a:p>
            <a:endParaRPr lang="en-AU" dirty="0"/>
          </a:p>
          <a:p>
            <a:endParaRPr lang="en-AU" dirty="0"/>
          </a:p>
          <a:p>
            <a:endParaRPr lang="en-AU" dirty="0"/>
          </a:p>
        </p:txBody>
      </p:sp>
      <p:sp>
        <p:nvSpPr>
          <p:cNvPr id="4" name="Slide Number Placeholder 3"/>
          <p:cNvSpPr>
            <a:spLocks noGrp="1"/>
          </p:cNvSpPr>
          <p:nvPr>
            <p:ph type="sldNum" sz="quarter" idx="10"/>
          </p:nvPr>
        </p:nvSpPr>
        <p:spPr/>
        <p:txBody>
          <a:bodyPr/>
          <a:lstStyle/>
          <a:p>
            <a:fld id="{1AD1C4E4-15A8-48A9-A656-42D6DCD0EBD3}" type="slidenum">
              <a:rPr lang="en-AU" smtClean="0"/>
              <a:pPr/>
              <a:t>16</a:t>
            </a:fld>
            <a:endParaRPr lang="en-AU" dirty="0"/>
          </a:p>
        </p:txBody>
      </p:sp>
      <p:sp>
        <p:nvSpPr>
          <p:cNvPr id="5" name="Date Placeholder 4"/>
          <p:cNvSpPr>
            <a:spLocks noGrp="1"/>
          </p:cNvSpPr>
          <p:nvPr>
            <p:ph type="dt" idx="11"/>
          </p:nvPr>
        </p:nvSpPr>
        <p:spPr/>
        <p:txBody>
          <a:bodyPr/>
          <a:lstStyle/>
          <a:p>
            <a:fld id="{4F975D54-104E-40CD-AAB2-83CB42F82C7D}" type="datetime1">
              <a:rPr lang="en-AU" smtClean="0"/>
              <a:t>28/03/2019</a:t>
            </a:fld>
            <a:endParaRPr lang="en-AU" dirty="0"/>
          </a:p>
        </p:txBody>
      </p:sp>
    </p:spTree>
    <p:extLst>
      <p:ext uri="{BB962C8B-B14F-4D97-AF65-F5344CB8AC3E}">
        <p14:creationId xmlns:p14="http://schemas.microsoft.com/office/powerpoint/2010/main" val="14833960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22313"/>
            <a:ext cx="4748212" cy="3609975"/>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17</a:t>
            </a:fld>
            <a:endParaRPr lang="en-AU" dirty="0"/>
          </a:p>
        </p:txBody>
      </p:sp>
      <p:sp>
        <p:nvSpPr>
          <p:cNvPr id="7" name="Date Placeholder 6"/>
          <p:cNvSpPr>
            <a:spLocks noGrp="1"/>
          </p:cNvSpPr>
          <p:nvPr>
            <p:ph type="dt" idx="13"/>
          </p:nvPr>
        </p:nvSpPr>
        <p:spPr/>
        <p:txBody>
          <a:bodyPr/>
          <a:lstStyle/>
          <a:p>
            <a:fld id="{3CDD1782-E406-419A-B9BE-CEBD8A74ADAE}" type="datetime1">
              <a:rPr lang="en-AU" smtClean="0"/>
              <a:t>28/03/2019</a:t>
            </a:fld>
            <a:endParaRPr lang="en-AU" dirty="0"/>
          </a:p>
        </p:txBody>
      </p:sp>
    </p:spTree>
    <p:extLst>
      <p:ext uri="{BB962C8B-B14F-4D97-AF65-F5344CB8AC3E}">
        <p14:creationId xmlns:p14="http://schemas.microsoft.com/office/powerpoint/2010/main" val="64077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AU" dirty="0" smtClean="0"/>
          </a:p>
        </p:txBody>
      </p:sp>
      <p:sp>
        <p:nvSpPr>
          <p:cNvPr id="1946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38A9F2D-B452-4595-86E3-B9DBB8A37A15}" type="slidenum">
              <a:rPr lang="en-AU" smtClean="0"/>
              <a:pPr fontAlgn="base">
                <a:spcBef>
                  <a:spcPct val="0"/>
                </a:spcBef>
                <a:spcAft>
                  <a:spcPct val="0"/>
                </a:spcAft>
                <a:defRPr/>
              </a:pPr>
              <a:t>23</a:t>
            </a:fld>
            <a:endParaRPr lang="en-AU" dirty="0" smtClean="0"/>
          </a:p>
        </p:txBody>
      </p:sp>
    </p:spTree>
    <p:extLst>
      <p:ext uri="{BB962C8B-B14F-4D97-AF65-F5344CB8AC3E}">
        <p14:creationId xmlns:p14="http://schemas.microsoft.com/office/powerpoint/2010/main" val="27979714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29</a:t>
            </a:fld>
            <a:endParaRPr lang="en-AU" dirty="0">
              <a:solidFill>
                <a:prstClr val="black"/>
              </a:solidFill>
            </a:endParaRPr>
          </a:p>
        </p:txBody>
      </p:sp>
    </p:spTree>
    <p:extLst>
      <p:ext uri="{BB962C8B-B14F-4D97-AF65-F5344CB8AC3E}">
        <p14:creationId xmlns:p14="http://schemas.microsoft.com/office/powerpoint/2010/main" val="661972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2</a:t>
            </a:fld>
            <a:endParaRPr lang="en-AU" dirty="0"/>
          </a:p>
        </p:txBody>
      </p:sp>
    </p:spTree>
    <p:extLst>
      <p:ext uri="{BB962C8B-B14F-4D97-AF65-F5344CB8AC3E}">
        <p14:creationId xmlns:p14="http://schemas.microsoft.com/office/powerpoint/2010/main" val="33578529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30</a:t>
            </a:fld>
            <a:endParaRPr lang="en-AU" dirty="0">
              <a:solidFill>
                <a:prstClr val="black"/>
              </a:solidFill>
            </a:endParaRPr>
          </a:p>
        </p:txBody>
      </p:sp>
    </p:spTree>
    <p:extLst>
      <p:ext uri="{BB962C8B-B14F-4D97-AF65-F5344CB8AC3E}">
        <p14:creationId xmlns:p14="http://schemas.microsoft.com/office/powerpoint/2010/main" val="404675224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1"/>
            <a:ext cx="5486400" cy="4486276"/>
          </a:xfrm>
        </p:spPr>
        <p:txBody>
          <a:bodyPr/>
          <a:lstStyle/>
          <a:p>
            <a:pPr marL="171422" indent="-171422">
              <a:buFontTx/>
              <a:buChar char="-"/>
            </a:pPr>
            <a:endParaRPr lang="en-AU" sz="1100"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31</a:t>
            </a:fld>
            <a:endParaRPr lang="en-AU" dirty="0">
              <a:solidFill>
                <a:prstClr val="black"/>
              </a:solidFill>
            </a:endParaRPr>
          </a:p>
        </p:txBody>
      </p:sp>
    </p:spTree>
    <p:extLst>
      <p:ext uri="{BB962C8B-B14F-4D97-AF65-F5344CB8AC3E}">
        <p14:creationId xmlns:p14="http://schemas.microsoft.com/office/powerpoint/2010/main" val="334396463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32</a:t>
            </a:fld>
            <a:endParaRPr lang="en-AU">
              <a:solidFill>
                <a:prstClr val="black"/>
              </a:solidFill>
            </a:endParaRPr>
          </a:p>
        </p:txBody>
      </p:sp>
    </p:spTree>
    <p:extLst>
      <p:ext uri="{BB962C8B-B14F-4D97-AF65-F5344CB8AC3E}">
        <p14:creationId xmlns:p14="http://schemas.microsoft.com/office/powerpoint/2010/main" val="40234186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33</a:t>
            </a:fld>
            <a:endParaRPr lang="en-AU">
              <a:solidFill>
                <a:prstClr val="black"/>
              </a:solidFill>
            </a:endParaRPr>
          </a:p>
        </p:txBody>
      </p:sp>
    </p:spTree>
    <p:extLst>
      <p:ext uri="{BB962C8B-B14F-4D97-AF65-F5344CB8AC3E}">
        <p14:creationId xmlns:p14="http://schemas.microsoft.com/office/powerpoint/2010/main" val="1673390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34</a:t>
            </a:fld>
            <a:endParaRPr lang="en-AU">
              <a:solidFill>
                <a:prstClr val="black"/>
              </a:solidFill>
            </a:endParaRPr>
          </a:p>
        </p:txBody>
      </p:sp>
    </p:spTree>
    <p:extLst>
      <p:ext uri="{BB962C8B-B14F-4D97-AF65-F5344CB8AC3E}">
        <p14:creationId xmlns:p14="http://schemas.microsoft.com/office/powerpoint/2010/main" val="35861820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AU" dirty="0"/>
          </a:p>
          <a:p>
            <a:pPr marL="171422" indent="-171422">
              <a:buFontTx/>
              <a:buChar char="-"/>
            </a:pPr>
            <a:endParaRPr lang="en-AU" dirty="0"/>
          </a:p>
          <a:p>
            <a:r>
              <a:rPr lang="en-AU" sz="1100" dirty="0"/>
              <a:t/>
            </a:r>
            <a:br>
              <a:rPr lang="en-AU" sz="1100" dirty="0"/>
            </a:br>
            <a:endParaRPr lang="en-AU" sz="1100" dirty="0"/>
          </a:p>
          <a:p>
            <a:endParaRPr lang="en-AU" sz="1100" dirty="0"/>
          </a:p>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35</a:t>
            </a:fld>
            <a:endParaRPr lang="en-AU">
              <a:solidFill>
                <a:prstClr val="black"/>
              </a:solidFill>
            </a:endParaRPr>
          </a:p>
        </p:txBody>
      </p:sp>
    </p:spTree>
    <p:extLst>
      <p:ext uri="{BB962C8B-B14F-4D97-AF65-F5344CB8AC3E}">
        <p14:creationId xmlns:p14="http://schemas.microsoft.com/office/powerpoint/2010/main" val="7535090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36</a:t>
            </a:fld>
            <a:endParaRPr lang="en-AU">
              <a:solidFill>
                <a:prstClr val="black"/>
              </a:solidFill>
            </a:endParaRPr>
          </a:p>
        </p:txBody>
      </p:sp>
    </p:spTree>
    <p:extLst>
      <p:ext uri="{BB962C8B-B14F-4D97-AF65-F5344CB8AC3E}">
        <p14:creationId xmlns:p14="http://schemas.microsoft.com/office/powerpoint/2010/main" val="15316651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sz="1100" dirty="0"/>
              <a:t/>
            </a:r>
            <a:br>
              <a:rPr lang="en-AU" sz="1100" dirty="0"/>
            </a:br>
            <a:endParaRPr lang="en-AU" sz="1100" dirty="0"/>
          </a:p>
          <a:p>
            <a:endParaRPr lang="en-AU" sz="1100" dirty="0"/>
          </a:p>
          <a:p>
            <a:endParaRPr lang="en-AU" dirty="0"/>
          </a:p>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37</a:t>
            </a:fld>
            <a:endParaRPr lang="en-AU">
              <a:solidFill>
                <a:prstClr val="black"/>
              </a:solidFill>
            </a:endParaRPr>
          </a:p>
        </p:txBody>
      </p:sp>
    </p:spTree>
    <p:extLst>
      <p:ext uri="{BB962C8B-B14F-4D97-AF65-F5344CB8AC3E}">
        <p14:creationId xmlns:p14="http://schemas.microsoft.com/office/powerpoint/2010/main" val="1853608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0E5A4984-6A86-4CDC-B804-49C23B448C27}" type="slidenum">
              <a:rPr lang="en-AU" smtClean="0">
                <a:solidFill>
                  <a:prstClr val="black"/>
                </a:solidFill>
              </a:rPr>
              <a:pPr/>
              <a:t>38</a:t>
            </a:fld>
            <a:endParaRPr lang="en-AU">
              <a:solidFill>
                <a:prstClr val="black"/>
              </a:solidFill>
            </a:endParaRPr>
          </a:p>
        </p:txBody>
      </p:sp>
    </p:spTree>
    <p:extLst>
      <p:ext uri="{BB962C8B-B14F-4D97-AF65-F5344CB8AC3E}">
        <p14:creationId xmlns:p14="http://schemas.microsoft.com/office/powerpoint/2010/main" val="14088113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AU" altLang="en-US" smtClean="0">
              <a:ea typeface="ＭＳ Ｐゴシック" panose="020B0600070205080204" pitchFamily="34" charset="-128"/>
            </a:endParaRPr>
          </a:p>
        </p:txBody>
      </p:sp>
      <p:sp>
        <p:nvSpPr>
          <p:cNvPr id="51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653B921-6085-496D-8247-803044DEC1DF}" type="slidenum">
              <a:rPr lang="en-AU" altLang="en-US" smtClean="0">
                <a:latin typeface="Calibri" panose="020F0502020204030204" pitchFamily="34" charset="0"/>
              </a:rPr>
              <a:pPr/>
              <a:t>52</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109600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3</a:t>
            </a:fld>
            <a:endParaRPr lang="en-AU" dirty="0"/>
          </a:p>
        </p:txBody>
      </p:sp>
    </p:spTree>
    <p:extLst>
      <p:ext uri="{BB962C8B-B14F-4D97-AF65-F5344CB8AC3E}">
        <p14:creationId xmlns:p14="http://schemas.microsoft.com/office/powerpoint/2010/main" val="17879212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ea typeface="ＭＳ Ｐゴシック" panose="020B0600070205080204" pitchFamily="34" charset="-128"/>
            </a:endParaRPr>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84612E7B-AFEF-4F2A-A328-04087B9B8D93}" type="slidenum">
              <a:rPr lang="en-AU" altLang="en-US" smtClean="0">
                <a:latin typeface="Calibri" panose="020F0502020204030204" pitchFamily="34" charset="0"/>
              </a:rPr>
              <a:pPr/>
              <a:t>53</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17615434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dirty="0" smtClean="0">
              <a:ea typeface="ＭＳ Ｐゴシック" panose="020B0600070205080204" pitchFamily="34" charset="-128"/>
            </a:endParaRP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24FA1496-3BED-4C7C-83EB-1D1D6E53FB26}" type="slidenum">
              <a:rPr lang="en-AU" altLang="en-US" smtClean="0">
                <a:latin typeface="Calibri" panose="020F0502020204030204" pitchFamily="34" charset="0"/>
              </a:rPr>
              <a:pPr/>
              <a:t>54</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394857824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endParaRPr lang="en-AU" altLang="en-US" dirty="0" smtClean="0">
              <a:ea typeface="ＭＳ Ｐゴシック" panose="020B0600070205080204" pitchFamily="34" charset="-128"/>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CF0CF7C3-79A0-405E-A2EC-61EE477501E5}" type="slidenum">
              <a:rPr lang="en-AU" altLang="en-US" smtClean="0">
                <a:latin typeface="Calibri" panose="020F0502020204030204" pitchFamily="34" charset="0"/>
              </a:rPr>
              <a:pPr/>
              <a:t>55</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9843327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FontTx/>
              <a:buNone/>
            </a:pPr>
            <a:endParaRPr lang="en-AU" altLang="en-US" dirty="0" smtClean="0">
              <a:ea typeface="ＭＳ Ｐゴシック" panose="020B0600070205080204" pitchFamily="34" charset="-128"/>
            </a:endParaRPr>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3D05A40E-7BCC-4796-A6F8-065FE043FF9D}" type="slidenum">
              <a:rPr lang="en-AU" altLang="en-US" smtClean="0">
                <a:latin typeface="Calibri" panose="020F0502020204030204" pitchFamily="34" charset="0"/>
              </a:rPr>
              <a:pPr/>
              <a:t>56</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361582037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AU" altLang="en-US" smtClean="0">
              <a:ea typeface="ＭＳ Ｐゴシック" panose="020B0600070205080204" pitchFamily="34" charset="-128"/>
            </a:endParaRP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6DFA43CC-1254-489B-A6EB-023AB1DBF528}" type="slidenum">
              <a:rPr lang="en-AU" altLang="en-US" smtClean="0">
                <a:latin typeface="Calibri" panose="020F0502020204030204" pitchFamily="34" charset="0"/>
              </a:rPr>
              <a:pPr/>
              <a:t>57</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39923820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228562" indent="-228562"/>
            <a:endParaRPr lang="en-AU" altLang="en-US" dirty="0" smtClean="0">
              <a:ea typeface="ＭＳ Ｐゴシック" panose="020B0600070205080204" pitchFamily="34" charset="-128"/>
            </a:endParaRP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828" indent="-285702">
              <a:defRPr>
                <a:solidFill>
                  <a:schemeClr val="tx1"/>
                </a:solidFill>
                <a:latin typeface="Arial" panose="020B0604020202020204" pitchFamily="34" charset="0"/>
                <a:ea typeface="ＭＳ Ｐゴシック" panose="020B0600070205080204" pitchFamily="34" charset="-128"/>
              </a:defRPr>
            </a:lvl2pPr>
            <a:lvl3pPr marL="1142814" indent="-228562">
              <a:defRPr>
                <a:solidFill>
                  <a:schemeClr val="tx1"/>
                </a:solidFill>
                <a:latin typeface="Arial" panose="020B0604020202020204" pitchFamily="34" charset="0"/>
                <a:ea typeface="ＭＳ Ｐゴシック" panose="020B0600070205080204" pitchFamily="34" charset="-128"/>
              </a:defRPr>
            </a:lvl3pPr>
            <a:lvl4pPr marL="1599940" indent="-228562">
              <a:defRPr>
                <a:solidFill>
                  <a:schemeClr val="tx1"/>
                </a:solidFill>
                <a:latin typeface="Arial" panose="020B0604020202020204" pitchFamily="34" charset="0"/>
                <a:ea typeface="ＭＳ Ｐゴシック" panose="020B0600070205080204" pitchFamily="34" charset="-128"/>
              </a:defRPr>
            </a:lvl4pPr>
            <a:lvl5pPr marL="2057065" indent="-228562">
              <a:defRPr>
                <a:solidFill>
                  <a:schemeClr val="tx1"/>
                </a:solidFill>
                <a:latin typeface="Arial" panose="020B0604020202020204" pitchFamily="34" charset="0"/>
                <a:ea typeface="ＭＳ Ｐゴシック" panose="020B0600070205080204" pitchFamily="34" charset="-128"/>
              </a:defRPr>
            </a:lvl5pPr>
            <a:lvl6pPr marL="2514191"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31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8443"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5568" indent="-22856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fld id="{027CDE5B-F0BD-407A-A333-9126A859E1D4}" type="slidenum">
              <a:rPr lang="en-AU" altLang="en-US" smtClean="0">
                <a:latin typeface="Calibri" panose="020F0502020204030204" pitchFamily="34" charset="0"/>
              </a:rPr>
              <a:pPr/>
              <a:t>58</a:t>
            </a:fld>
            <a:endParaRPr lang="en-AU" altLang="en-US" smtClean="0">
              <a:latin typeface="Calibri" panose="020F0502020204030204" pitchFamily="34" charset="0"/>
            </a:endParaRPr>
          </a:p>
        </p:txBody>
      </p:sp>
    </p:spTree>
    <p:extLst>
      <p:ext uri="{BB962C8B-B14F-4D97-AF65-F5344CB8AC3E}">
        <p14:creationId xmlns:p14="http://schemas.microsoft.com/office/powerpoint/2010/main" val="34589939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Tree>
    <p:extLst>
      <p:ext uri="{BB962C8B-B14F-4D97-AF65-F5344CB8AC3E}">
        <p14:creationId xmlns:p14="http://schemas.microsoft.com/office/powerpoint/2010/main" val="42883154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pPr marL="171422" indent="-171422">
              <a:buFont typeface="Arial" panose="020B0604020202020204" pitchFamily="34" charset="0"/>
              <a:buChar char="•"/>
            </a:pPr>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60</a:t>
            </a:fld>
            <a:endParaRPr lang="en-AU" dirty="0"/>
          </a:p>
        </p:txBody>
      </p:sp>
    </p:spTree>
    <p:extLst>
      <p:ext uri="{BB962C8B-B14F-4D97-AF65-F5344CB8AC3E}">
        <p14:creationId xmlns:p14="http://schemas.microsoft.com/office/powerpoint/2010/main" val="35262202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0913" y="744538"/>
            <a:ext cx="4897437" cy="3722687"/>
          </a:xfrm>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61</a:t>
            </a:fld>
            <a:endParaRPr lang="en-AU" dirty="0"/>
          </a:p>
        </p:txBody>
      </p:sp>
    </p:spTree>
    <p:extLst>
      <p:ext uri="{BB962C8B-B14F-4D97-AF65-F5344CB8AC3E}">
        <p14:creationId xmlns:p14="http://schemas.microsoft.com/office/powerpoint/2010/main" val="16780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4</a:t>
            </a:fld>
            <a:endParaRPr lang="en-AU" dirty="0"/>
          </a:p>
        </p:txBody>
      </p:sp>
      <p:sp>
        <p:nvSpPr>
          <p:cNvPr id="7" name="Date Placeholder 6"/>
          <p:cNvSpPr>
            <a:spLocks noGrp="1"/>
          </p:cNvSpPr>
          <p:nvPr>
            <p:ph type="dt" idx="13"/>
          </p:nvPr>
        </p:nvSpPr>
        <p:spPr/>
        <p:txBody>
          <a:bodyPr/>
          <a:lstStyle/>
          <a:p>
            <a:fld id="{ED0B5246-7F68-45BF-A007-39E2C1067811}" type="datetime1">
              <a:rPr lang="en-AU" smtClean="0"/>
              <a:t>28/03/2019</a:t>
            </a:fld>
            <a:endParaRPr lang="en-AU" dirty="0"/>
          </a:p>
        </p:txBody>
      </p:sp>
    </p:spTree>
    <p:extLst>
      <p:ext uri="{BB962C8B-B14F-4D97-AF65-F5344CB8AC3E}">
        <p14:creationId xmlns:p14="http://schemas.microsoft.com/office/powerpoint/2010/main" val="21590397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81063" y="722313"/>
            <a:ext cx="4748212" cy="3609975"/>
          </a:xfrm>
        </p:spPr>
      </p:sp>
      <p:sp>
        <p:nvSpPr>
          <p:cNvPr id="3" name="Notes Placeholder 2"/>
          <p:cNvSpPr>
            <a:spLocks noGrp="1"/>
          </p:cNvSpPr>
          <p:nvPr>
            <p:ph type="body" idx="1"/>
          </p:nvPr>
        </p:nvSpPr>
        <p:spPr/>
        <p:txBody>
          <a:bodyPr>
            <a:normAutofit/>
          </a:bodyPr>
          <a:lstStyle/>
          <a:p>
            <a:pPr defTabSz="873232">
              <a:defRPr/>
            </a:pPr>
            <a:endParaRPr lang="en-AU" baseline="0" dirty="0" smtClean="0"/>
          </a:p>
          <a:p>
            <a:pPr defTabSz="873232">
              <a:defRPr/>
            </a:pPr>
            <a:endParaRPr lang="en-AU" dirty="0"/>
          </a:p>
        </p:txBody>
      </p:sp>
      <p:sp>
        <p:nvSpPr>
          <p:cNvPr id="4" name="Slide Number Placeholder 3"/>
          <p:cNvSpPr>
            <a:spLocks noGrp="1"/>
          </p:cNvSpPr>
          <p:nvPr>
            <p:ph type="sldNum" sz="quarter" idx="10"/>
          </p:nvPr>
        </p:nvSpPr>
        <p:spPr/>
        <p:txBody>
          <a:bodyPr/>
          <a:lstStyle/>
          <a:p>
            <a:fld id="{786DFCDE-AB08-4F8E-8A09-50298CBBD2DC}" type="slidenum">
              <a:rPr lang="en-AU" smtClean="0"/>
              <a:pPr/>
              <a:t>5</a:t>
            </a:fld>
            <a:endParaRPr lang="en-AU" dirty="0"/>
          </a:p>
        </p:txBody>
      </p:sp>
      <p:sp>
        <p:nvSpPr>
          <p:cNvPr id="5" name="Date Placeholder 4"/>
          <p:cNvSpPr>
            <a:spLocks noGrp="1"/>
          </p:cNvSpPr>
          <p:nvPr>
            <p:ph type="dt" idx="11"/>
          </p:nvPr>
        </p:nvSpPr>
        <p:spPr/>
        <p:txBody>
          <a:bodyPr/>
          <a:lstStyle/>
          <a:p>
            <a:fld id="{C520A8C8-864D-4655-B5C2-C805AB4A6C8C}" type="datetime1">
              <a:rPr lang="en-AU" smtClean="0"/>
              <a:t>28/03/2019</a:t>
            </a:fld>
            <a:endParaRPr lang="en-AU" dirty="0"/>
          </a:p>
        </p:txBody>
      </p:sp>
    </p:spTree>
    <p:extLst>
      <p:ext uri="{BB962C8B-B14F-4D97-AF65-F5344CB8AC3E}">
        <p14:creationId xmlns:p14="http://schemas.microsoft.com/office/powerpoint/2010/main" val="37889126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84225"/>
            <a:ext cx="5154612" cy="3919538"/>
          </a:xfrm>
        </p:spPr>
      </p:sp>
      <p:sp>
        <p:nvSpPr>
          <p:cNvPr id="3" name="Notes Placeholder 2"/>
          <p:cNvSpPr>
            <a:spLocks noGrp="1"/>
          </p:cNvSpPr>
          <p:nvPr>
            <p:ph type="body" idx="1"/>
          </p:nvPr>
        </p:nvSpPr>
        <p:spPr/>
        <p:txBody>
          <a:bodyPr>
            <a:normAutofit/>
          </a:bodyPr>
          <a:lstStyle/>
          <a:p>
            <a:pPr>
              <a:spcAft>
                <a:spcPts val="359"/>
              </a:spcAft>
            </a:pPr>
            <a:endParaRPr lang="en-GB" sz="1600" dirty="0">
              <a:solidFill>
                <a:srgbClr val="333132"/>
              </a:solidFill>
            </a:endParaRPr>
          </a:p>
          <a:p>
            <a:pPr defTabSz="808156">
              <a:spcBef>
                <a:spcPts val="570"/>
              </a:spcBef>
              <a:defRPr/>
            </a:pPr>
            <a:endParaRPr lang="en-GB" sz="1400" dirty="0">
              <a:solidFill>
                <a:srgbClr val="333132"/>
              </a:solidFill>
            </a:endParaRPr>
          </a:p>
          <a:p>
            <a:pPr marL="117763" lvl="1" indent="-117763">
              <a:spcAft>
                <a:spcPts val="353"/>
              </a:spcAft>
            </a:pPr>
            <a:endParaRPr lang="en-GB" sz="1400" b="1" dirty="0"/>
          </a:p>
          <a:p>
            <a:pPr marL="0" lvl="1">
              <a:defRPr/>
            </a:pPr>
            <a:endParaRPr lang="en-AU" sz="1400" dirty="0"/>
          </a:p>
          <a:p>
            <a:pPr marL="164828" indent="-169214">
              <a:spcBef>
                <a:spcPts val="570"/>
              </a:spcBef>
              <a:buFont typeface="Arial" pitchFamily="34" charset="0"/>
              <a:buChar char="•"/>
            </a:pPr>
            <a:endParaRPr lang="en-GB" sz="1400" dirty="0">
              <a:solidFill>
                <a:srgbClr val="333132"/>
              </a:solidFill>
            </a:endParaRPr>
          </a:p>
        </p:txBody>
      </p:sp>
      <p:sp>
        <p:nvSpPr>
          <p:cNvPr id="4" name="Slide Number Placeholder 3"/>
          <p:cNvSpPr>
            <a:spLocks noGrp="1"/>
          </p:cNvSpPr>
          <p:nvPr>
            <p:ph type="sldNum" sz="quarter" idx="10"/>
          </p:nvPr>
        </p:nvSpPr>
        <p:spPr/>
        <p:txBody>
          <a:bodyPr/>
          <a:lstStyle/>
          <a:p>
            <a:fld id="{786DFCDE-AB08-4F8E-8A09-50298CBBD2DC}" type="slidenum">
              <a:rPr lang="en-AU" smtClean="0"/>
              <a:pPr/>
              <a:t>6</a:t>
            </a:fld>
            <a:endParaRPr lang="en-AU" dirty="0"/>
          </a:p>
        </p:txBody>
      </p:sp>
      <p:sp>
        <p:nvSpPr>
          <p:cNvPr id="5" name="Date Placeholder 4"/>
          <p:cNvSpPr>
            <a:spLocks noGrp="1"/>
          </p:cNvSpPr>
          <p:nvPr>
            <p:ph type="dt" idx="11"/>
          </p:nvPr>
        </p:nvSpPr>
        <p:spPr/>
        <p:txBody>
          <a:bodyPr/>
          <a:lstStyle/>
          <a:p>
            <a:fld id="{C2E39638-E4A9-4924-BF37-BE0863670CD5}" type="datetime1">
              <a:rPr lang="en-AU" smtClean="0"/>
              <a:t>28/03/2019</a:t>
            </a:fld>
            <a:endParaRPr lang="en-AU" dirty="0"/>
          </a:p>
        </p:txBody>
      </p:sp>
    </p:spTree>
    <p:extLst>
      <p:ext uri="{BB962C8B-B14F-4D97-AF65-F5344CB8AC3E}">
        <p14:creationId xmlns:p14="http://schemas.microsoft.com/office/powerpoint/2010/main" val="22319693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49288" y="784225"/>
            <a:ext cx="5154612" cy="3919538"/>
          </a:xfrm>
        </p:spPr>
      </p:sp>
      <p:sp>
        <p:nvSpPr>
          <p:cNvPr id="3" name="Notes Placeholder 2"/>
          <p:cNvSpPr>
            <a:spLocks noGrp="1"/>
          </p:cNvSpPr>
          <p:nvPr>
            <p:ph type="body" idx="1"/>
          </p:nvPr>
        </p:nvSpPr>
        <p:spPr/>
        <p:txBody>
          <a:bodyPr>
            <a:normAutofit/>
          </a:bodyPr>
          <a:lstStyle/>
          <a:p>
            <a:pPr>
              <a:spcAft>
                <a:spcPts val="359"/>
              </a:spcAft>
            </a:pPr>
            <a:endParaRPr lang="en-GB" sz="1600" dirty="0">
              <a:solidFill>
                <a:srgbClr val="333132"/>
              </a:solidFill>
            </a:endParaRPr>
          </a:p>
          <a:p>
            <a:pPr marL="0" indent="0">
              <a:spcBef>
                <a:spcPts val="570"/>
              </a:spcBef>
              <a:buFont typeface="Arial" pitchFamily="34" charset="0"/>
              <a:buNone/>
            </a:pPr>
            <a:endParaRPr lang="en-GB" sz="1400" dirty="0">
              <a:solidFill>
                <a:srgbClr val="333132"/>
              </a:solidFill>
            </a:endParaRPr>
          </a:p>
        </p:txBody>
      </p:sp>
      <p:sp>
        <p:nvSpPr>
          <p:cNvPr id="4" name="Slide Number Placeholder 3"/>
          <p:cNvSpPr>
            <a:spLocks noGrp="1"/>
          </p:cNvSpPr>
          <p:nvPr>
            <p:ph type="sldNum" sz="quarter" idx="10"/>
          </p:nvPr>
        </p:nvSpPr>
        <p:spPr/>
        <p:txBody>
          <a:bodyPr/>
          <a:lstStyle/>
          <a:p>
            <a:fld id="{786DFCDE-AB08-4F8E-8A09-50298CBBD2DC}" type="slidenum">
              <a:rPr lang="en-AU" smtClean="0"/>
              <a:pPr/>
              <a:t>7</a:t>
            </a:fld>
            <a:endParaRPr lang="en-AU" dirty="0"/>
          </a:p>
        </p:txBody>
      </p:sp>
      <p:sp>
        <p:nvSpPr>
          <p:cNvPr id="5" name="Date Placeholder 4"/>
          <p:cNvSpPr>
            <a:spLocks noGrp="1"/>
          </p:cNvSpPr>
          <p:nvPr>
            <p:ph type="dt" idx="11"/>
          </p:nvPr>
        </p:nvSpPr>
        <p:spPr/>
        <p:txBody>
          <a:bodyPr/>
          <a:lstStyle/>
          <a:p>
            <a:fld id="{FB22AF4B-AA44-4E2C-8619-E44A4F34D8AE}" type="datetime1">
              <a:rPr lang="en-AU" smtClean="0"/>
              <a:t>28/03/2019</a:t>
            </a:fld>
            <a:endParaRPr lang="en-AU" dirty="0"/>
          </a:p>
        </p:txBody>
      </p:sp>
    </p:spTree>
    <p:extLst>
      <p:ext uri="{BB962C8B-B14F-4D97-AF65-F5344CB8AC3E}">
        <p14:creationId xmlns:p14="http://schemas.microsoft.com/office/powerpoint/2010/main" val="18081702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436616" lvl="2">
              <a:defRPr/>
            </a:pPr>
            <a:endParaRPr lang="en-AU" sz="1400"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8</a:t>
            </a:fld>
            <a:endParaRPr lang="en-AU" dirty="0"/>
          </a:p>
        </p:txBody>
      </p:sp>
      <p:sp>
        <p:nvSpPr>
          <p:cNvPr id="7" name="Date Placeholder 6"/>
          <p:cNvSpPr>
            <a:spLocks noGrp="1"/>
          </p:cNvSpPr>
          <p:nvPr>
            <p:ph type="dt" idx="13"/>
          </p:nvPr>
        </p:nvSpPr>
        <p:spPr/>
        <p:txBody>
          <a:bodyPr/>
          <a:lstStyle/>
          <a:p>
            <a:fld id="{B50F26EC-2229-4C91-BA05-98FC701A8569}" type="datetime1">
              <a:rPr lang="en-AU" smtClean="0"/>
              <a:t>28/03/2019</a:t>
            </a:fld>
            <a:endParaRPr lang="en-AU" dirty="0"/>
          </a:p>
        </p:txBody>
      </p:sp>
    </p:spTree>
    <p:extLst>
      <p:ext uri="{BB962C8B-B14F-4D97-AF65-F5344CB8AC3E}">
        <p14:creationId xmlns:p14="http://schemas.microsoft.com/office/powerpoint/2010/main" val="328791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dirty="0"/>
          </a:p>
        </p:txBody>
      </p:sp>
      <p:sp>
        <p:nvSpPr>
          <p:cNvPr id="4" name="Header Placeholder 3"/>
          <p:cNvSpPr>
            <a:spLocks noGrp="1"/>
          </p:cNvSpPr>
          <p:nvPr>
            <p:ph type="hdr" sz="quarter" idx="10"/>
          </p:nvPr>
        </p:nvSpPr>
        <p:spPr/>
        <p:txBody>
          <a:bodyPr/>
          <a:lstStyle/>
          <a:p>
            <a:endParaRPr lang="en-AU" dirty="0"/>
          </a:p>
        </p:txBody>
      </p:sp>
      <p:sp>
        <p:nvSpPr>
          <p:cNvPr id="5" name="Footer Placeholder 4"/>
          <p:cNvSpPr>
            <a:spLocks noGrp="1"/>
          </p:cNvSpPr>
          <p:nvPr>
            <p:ph type="ftr" sz="quarter" idx="11"/>
          </p:nvPr>
        </p:nvSpPr>
        <p:spPr/>
        <p:txBody>
          <a:bodyPr/>
          <a:lstStyle/>
          <a:p>
            <a:endParaRPr lang="en-AU" dirty="0"/>
          </a:p>
        </p:txBody>
      </p:sp>
      <p:sp>
        <p:nvSpPr>
          <p:cNvPr id="6" name="Slide Number Placeholder 5"/>
          <p:cNvSpPr>
            <a:spLocks noGrp="1"/>
          </p:cNvSpPr>
          <p:nvPr>
            <p:ph type="sldNum" sz="quarter" idx="12"/>
          </p:nvPr>
        </p:nvSpPr>
        <p:spPr/>
        <p:txBody>
          <a:bodyPr/>
          <a:lstStyle/>
          <a:p>
            <a:fld id="{786DFCDE-AB08-4F8E-8A09-50298CBBD2DC}" type="slidenum">
              <a:rPr lang="en-AU" smtClean="0"/>
              <a:pPr/>
              <a:t>9</a:t>
            </a:fld>
            <a:endParaRPr lang="en-AU" dirty="0"/>
          </a:p>
        </p:txBody>
      </p:sp>
      <p:sp>
        <p:nvSpPr>
          <p:cNvPr id="7" name="Date Placeholder 6"/>
          <p:cNvSpPr>
            <a:spLocks noGrp="1"/>
          </p:cNvSpPr>
          <p:nvPr>
            <p:ph type="dt" idx="13"/>
          </p:nvPr>
        </p:nvSpPr>
        <p:spPr/>
        <p:txBody>
          <a:bodyPr/>
          <a:lstStyle/>
          <a:p>
            <a:fld id="{B5E5BD04-9692-48CA-BEB8-B9B72C53D450}" type="datetime1">
              <a:rPr lang="en-AU" smtClean="0"/>
              <a:t>28/03/2019</a:t>
            </a:fld>
            <a:endParaRPr lang="en-AU" dirty="0"/>
          </a:p>
        </p:txBody>
      </p:sp>
    </p:spTree>
    <p:extLst>
      <p:ext uri="{BB962C8B-B14F-4D97-AF65-F5344CB8AC3E}">
        <p14:creationId xmlns:p14="http://schemas.microsoft.com/office/powerpoint/2010/main" val="2819996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7.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7.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7.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1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pic>
        <p:nvPicPr>
          <p:cNvPr id="2" name="Picture 1" descr="Cover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pic>
        <p:nvPicPr>
          <p:cNvPr id="3" name="Picture 2" descr="logo.jp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6622" y="646351"/>
            <a:ext cx="2891700" cy="627996"/>
          </a:xfrm>
          <a:prstGeom prst="rect">
            <a:avLst/>
          </a:prstGeom>
        </p:spPr>
      </p:pic>
      <p:pic>
        <p:nvPicPr>
          <p:cNvPr id="4" name="Picture 3" descr="Logo_sub.jp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445440" y="903210"/>
            <a:ext cx="1945519" cy="235321"/>
          </a:xfrm>
          <a:prstGeom prst="rect">
            <a:avLst/>
          </a:prstGeom>
        </p:spPr>
      </p:pic>
    </p:spTree>
    <p:extLst>
      <p:ext uri="{BB962C8B-B14F-4D97-AF65-F5344CB8AC3E}">
        <p14:creationId xmlns:p14="http://schemas.microsoft.com/office/powerpoint/2010/main" val="676418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7"/>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3"/>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marL="0" indent="0">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marL="0" indent="0">
              <a:buNone/>
              <a:defRPr b="1"/>
            </a:lvl1pPr>
          </a:lstStyle>
          <a:p>
            <a:pPr lvl="0"/>
            <a:r>
              <a:rPr lang="en-US" smtClean="0"/>
              <a:t>Click to edit Master text styles</a:t>
            </a:r>
          </a:p>
        </p:txBody>
      </p:sp>
      <p:sp>
        <p:nvSpPr>
          <p:cNvPr id="9"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3"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3" y="1023672"/>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913011205"/>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p:nvSpPr>
        <p:spPr bwMode="gray">
          <a:xfrm>
            <a:off x="450814" y="1037924"/>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
        <p:nvSpPr>
          <p:cNvPr id="5" name="Freeform 5"/>
          <p:cNvSpPr>
            <a:spLocks/>
          </p:cNvSpPr>
          <p:nvPr userDrawn="1"/>
        </p:nvSpPr>
        <p:spPr bwMode="gray">
          <a:xfrm>
            <a:off x="450814" y="1037924"/>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199994089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p:nvSpPr>
        <p:spPr bwMode="gray">
          <a:xfrm>
            <a:off x="450814" y="1038510"/>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
        <p:nvSpPr>
          <p:cNvPr id="5" name="Freeform 5"/>
          <p:cNvSpPr>
            <a:spLocks/>
          </p:cNvSpPr>
          <p:nvPr userDrawn="1"/>
        </p:nvSpPr>
        <p:spPr bwMode="gray">
          <a:xfrm>
            <a:off x="450814" y="1038510"/>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709" indent="0" algn="ctr">
              <a:buNone/>
              <a:defRPr>
                <a:solidFill>
                  <a:schemeClr val="tx1">
                    <a:tint val="75000"/>
                  </a:schemeClr>
                </a:solidFill>
              </a:defRPr>
            </a:lvl3pPr>
            <a:lvl4pPr marL="1256580" indent="0" algn="ctr">
              <a:buNone/>
              <a:defRPr>
                <a:solidFill>
                  <a:schemeClr val="tx1">
                    <a:tint val="75000"/>
                  </a:schemeClr>
                </a:solidFill>
              </a:defRPr>
            </a:lvl4pPr>
            <a:lvl5pPr marL="1675437" indent="0" algn="ctr">
              <a:buNone/>
              <a:defRPr>
                <a:solidFill>
                  <a:schemeClr val="tx1">
                    <a:tint val="75000"/>
                  </a:schemeClr>
                </a:solidFill>
              </a:defRPr>
            </a:lvl5pPr>
            <a:lvl6pPr marL="2094295" indent="0" algn="ctr">
              <a:buNone/>
              <a:defRPr>
                <a:solidFill>
                  <a:schemeClr val="tx1">
                    <a:tint val="75000"/>
                  </a:schemeClr>
                </a:solidFill>
              </a:defRPr>
            </a:lvl6pPr>
            <a:lvl7pPr marL="2513162" indent="0" algn="ctr">
              <a:buNone/>
              <a:defRPr>
                <a:solidFill>
                  <a:schemeClr val="tx1">
                    <a:tint val="75000"/>
                  </a:schemeClr>
                </a:solidFill>
              </a:defRPr>
            </a:lvl7pPr>
            <a:lvl8pPr marL="2932048" indent="0" algn="ctr">
              <a:buNone/>
              <a:defRPr>
                <a:solidFill>
                  <a:schemeClr val="tx1">
                    <a:tint val="75000"/>
                  </a:schemeClr>
                </a:solidFill>
              </a:defRPr>
            </a:lvl8pPr>
            <a:lvl9pPr marL="3350880"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userDrawn="1"/>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391460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2709339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419858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5"/>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5"/>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0154800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8"/>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4"/>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userDrawn="1"/>
        </p:nvSpPr>
        <p:spPr bwMode="auto">
          <a:xfrm>
            <a:off x="450815" y="1041342"/>
            <a:ext cx="8101013" cy="0"/>
          </a:xfrm>
          <a:prstGeom prst="line">
            <a:avLst/>
          </a:prstGeom>
          <a:noFill/>
          <a:ln w="19050">
            <a:solidFill>
              <a:schemeClr val="accent2"/>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6613513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Chapter Title">
    <p:spTree>
      <p:nvGrpSpPr>
        <p:cNvPr id="1" name=""/>
        <p:cNvGrpSpPr/>
        <p:nvPr/>
      </p:nvGrpSpPr>
      <p:grpSpPr>
        <a:xfrm>
          <a:off x="0" y="0"/>
          <a:ext cx="0" cy="0"/>
          <a:chOff x="0" y="0"/>
          <a:chExt cx="0" cy="0"/>
        </a:xfrm>
      </p:grpSpPr>
      <p:pic>
        <p:nvPicPr>
          <p:cNvPr id="2" name="Picture 1" descr="Section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8783472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4" y="1023673"/>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0815" y="6226505"/>
            <a:ext cx="8101013" cy="0"/>
          </a:xfrm>
          <a:prstGeom prst="line">
            <a:avLst/>
          </a:prstGeom>
          <a:noFill/>
          <a:ln w="3175">
            <a:solidFill>
              <a:schemeClr val="bg1"/>
            </a:solidFill>
            <a:round/>
            <a:headEnd/>
            <a:tailEnd/>
          </a:ln>
          <a:effectLst/>
        </p:spPr>
        <p:txBody>
          <a:bodyPr wrap="none" lIns="83784" tIns="41924" rIns="83784" bIns="41924"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8919713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5" y="200791"/>
            <a:ext cx="8101013" cy="802623"/>
          </a:xfrm>
          <a:prstGeom prst="rect">
            <a:avLst/>
          </a:prstGeom>
          <a:noFill/>
          <a:ln w="9525">
            <a:noFill/>
            <a:miter lim="800000"/>
            <a:headEnd/>
            <a:tailEnd/>
          </a:ln>
          <a:effectLst/>
        </p:spPr>
        <p:txBody>
          <a:bodyPr vert="horz" wrap="square" lIns="0" tIns="33035"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userDrawn="1"/>
        </p:nvSpPr>
        <p:spPr bwMode="gray">
          <a:xfrm>
            <a:off x="450815" y="1037925"/>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84" tIns="41924" rIns="83784" bIns="41924" numCol="1" anchor="t" anchorCtr="0" compatLnSpc="1">
            <a:prstTxWarp prst="textNoShape">
              <a:avLst/>
            </a:prstTxWarp>
          </a:bodyPr>
          <a:lstStyle/>
          <a:p>
            <a:pPr defTabSz="837709"/>
            <a:endParaRPr lang="en-GB" dirty="0">
              <a:solidFill>
                <a:srgbClr val="000000"/>
              </a:solidFill>
            </a:endParaRPr>
          </a:p>
        </p:txBody>
      </p:sp>
    </p:spTree>
    <p:extLst>
      <p:ext uri="{BB962C8B-B14F-4D97-AF65-F5344CB8AC3E}">
        <p14:creationId xmlns:p14="http://schemas.microsoft.com/office/powerpoint/2010/main" val="20336877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5" y="200791"/>
            <a:ext cx="8101013" cy="802623"/>
          </a:xfrm>
          <a:prstGeom prst="rect">
            <a:avLst/>
          </a:prstGeom>
          <a:noFill/>
          <a:ln w="9525">
            <a:noFill/>
            <a:miter lim="800000"/>
            <a:headEnd/>
            <a:tailEnd/>
          </a:ln>
          <a:effectLst/>
        </p:spPr>
        <p:txBody>
          <a:bodyPr vert="horz" wrap="square" lIns="0" tIns="33035"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userDrawn="1"/>
        </p:nvSpPr>
        <p:spPr bwMode="gray">
          <a:xfrm>
            <a:off x="450815" y="1038511"/>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84" tIns="41924" rIns="83784" bIns="41924" numCol="1" anchor="t" anchorCtr="0" compatLnSpc="1">
            <a:prstTxWarp prst="textNoShape">
              <a:avLst/>
            </a:prstTxWarp>
          </a:bodyPr>
          <a:lstStyle/>
          <a:p>
            <a:pPr defTabSz="837709"/>
            <a:endParaRPr lang="en-GB" dirty="0">
              <a:solidFill>
                <a:srgbClr val="000000"/>
              </a:solidFill>
            </a:endParaRPr>
          </a:p>
        </p:txBody>
      </p:sp>
    </p:spTree>
    <p:extLst>
      <p:ext uri="{BB962C8B-B14F-4D97-AF65-F5344CB8AC3E}">
        <p14:creationId xmlns:p14="http://schemas.microsoft.com/office/powerpoint/2010/main" val="230889231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5" y="200791"/>
            <a:ext cx="8101013" cy="802623"/>
          </a:xfrm>
          <a:prstGeom prst="rect">
            <a:avLst/>
          </a:prstGeom>
          <a:noFill/>
          <a:ln w="9525">
            <a:noFill/>
            <a:miter lim="800000"/>
            <a:headEnd/>
            <a:tailEnd/>
          </a:ln>
          <a:effectLst/>
        </p:spPr>
        <p:txBody>
          <a:bodyPr vert="horz" wrap="square" lIns="0" tIns="33035"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0816" y="1041342"/>
            <a:ext cx="8097025" cy="5170800"/>
          </a:xfrm>
          <a:prstGeom prst="rect">
            <a:avLst/>
          </a:prstGeom>
          <a:noFill/>
          <a:ln w="9525">
            <a:noFill/>
            <a:miter lim="800000"/>
            <a:headEnd/>
            <a:tailEnd/>
          </a:ln>
          <a:effectLst/>
        </p:spPr>
      </p:pic>
    </p:spTree>
    <p:extLst>
      <p:ext uri="{BB962C8B-B14F-4D97-AF65-F5344CB8AC3E}">
        <p14:creationId xmlns:p14="http://schemas.microsoft.com/office/powerpoint/2010/main" val="852506524"/>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7" name="Line 11"/>
          <p:cNvSpPr>
            <a:spLocks noChangeShapeType="1"/>
          </p:cNvSpPr>
          <p:nvPr userDrawn="1"/>
        </p:nvSpPr>
        <p:spPr bwMode="auto">
          <a:xfrm>
            <a:off x="449253" y="6227740"/>
            <a:ext cx="8101013" cy="0"/>
          </a:xfrm>
          <a:prstGeom prst="line">
            <a:avLst/>
          </a:prstGeom>
          <a:noFill/>
          <a:ln w="3175">
            <a:solidFill>
              <a:schemeClr val="bg1"/>
            </a:solidFill>
            <a:round/>
            <a:headEnd/>
            <a:tailEnd/>
          </a:ln>
          <a:effectLst/>
        </p:spPr>
        <p:txBody>
          <a:bodyPr wrap="none" lIns="83784" tIns="41924" rIns="83784" bIns="41924" anchor="ctr"/>
          <a:lstStyle/>
          <a:p>
            <a:pPr defTabSz="837709"/>
            <a:endParaRPr lang="en-US" dirty="0">
              <a:solidFill>
                <a:srgbClr val="808080"/>
              </a:solidFill>
            </a:endParaRPr>
          </a:p>
        </p:txBody>
      </p:sp>
    </p:spTree>
    <p:extLst>
      <p:ext uri="{BB962C8B-B14F-4D97-AF65-F5344CB8AC3E}">
        <p14:creationId xmlns:p14="http://schemas.microsoft.com/office/powerpoint/2010/main" val="30005403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49253" y="6227740"/>
            <a:ext cx="8101013" cy="0"/>
          </a:xfrm>
          <a:prstGeom prst="line">
            <a:avLst/>
          </a:prstGeom>
          <a:noFill/>
          <a:ln w="3175">
            <a:solidFill>
              <a:schemeClr val="bg1"/>
            </a:solidFill>
            <a:round/>
            <a:headEnd/>
            <a:tailEnd/>
          </a:ln>
          <a:effectLst/>
        </p:spPr>
        <p:txBody>
          <a:bodyPr wrap="none" lIns="83784" tIns="41924" rIns="83784" bIns="41924" anchor="ctr"/>
          <a:lstStyle/>
          <a:p>
            <a:pPr defTabSz="837709"/>
            <a:endParaRPr lang="en-US" dirty="0">
              <a:solidFill>
                <a:srgbClr val="808080"/>
              </a:solidFill>
            </a:endParaRPr>
          </a:p>
        </p:txBody>
      </p:sp>
      <p:sp>
        <p:nvSpPr>
          <p:cNvPr id="8" name="Content Placeholder 2"/>
          <p:cNvSpPr>
            <a:spLocks noGrp="1"/>
          </p:cNvSpPr>
          <p:nvPr>
            <p:ph idx="1"/>
          </p:nvPr>
        </p:nvSpPr>
        <p:spPr>
          <a:xfrm>
            <a:off x="449252" y="717308"/>
            <a:ext cx="3451613" cy="5196796"/>
          </a:xfrm>
        </p:spPr>
        <p:txBody>
          <a:bodyPr/>
          <a:lstStyle>
            <a:lvl1pPr marL="0" indent="0" algn="l" defTabSz="911874"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11874"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61455" indent="-161455" algn="l" defTabSz="911874"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11874"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73075" indent="-173075" algn="l" defTabSz="911874"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488831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9385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879" indent="0" algn="ctr">
              <a:buNone/>
              <a:defRPr>
                <a:solidFill>
                  <a:schemeClr val="tx1">
                    <a:tint val="75000"/>
                  </a:schemeClr>
                </a:solidFill>
              </a:defRPr>
            </a:lvl3pPr>
            <a:lvl4pPr marL="1256836" indent="0" algn="ctr">
              <a:buNone/>
              <a:defRPr>
                <a:solidFill>
                  <a:schemeClr val="tx1">
                    <a:tint val="75000"/>
                  </a:schemeClr>
                </a:solidFill>
              </a:defRPr>
            </a:lvl4pPr>
            <a:lvl5pPr marL="1675779" indent="0" algn="ctr">
              <a:buNone/>
              <a:defRPr>
                <a:solidFill>
                  <a:schemeClr val="tx1">
                    <a:tint val="75000"/>
                  </a:schemeClr>
                </a:solidFill>
              </a:defRPr>
            </a:lvl5pPr>
            <a:lvl6pPr marL="2094721" indent="0" algn="ctr">
              <a:buNone/>
              <a:defRPr>
                <a:solidFill>
                  <a:schemeClr val="tx1">
                    <a:tint val="75000"/>
                  </a:schemeClr>
                </a:solidFill>
              </a:defRPr>
            </a:lvl6pPr>
            <a:lvl7pPr marL="2513675" indent="0" algn="ctr">
              <a:buNone/>
              <a:defRPr>
                <a:solidFill>
                  <a:schemeClr val="tx1">
                    <a:tint val="75000"/>
                  </a:schemeClr>
                </a:solidFill>
              </a:defRPr>
            </a:lvl7pPr>
            <a:lvl8pPr marL="2932646" indent="0" algn="ctr">
              <a:buNone/>
              <a:defRPr>
                <a:solidFill>
                  <a:schemeClr val="tx1">
                    <a:tint val="75000"/>
                  </a:schemeClr>
                </a:solidFill>
              </a:defRPr>
            </a:lvl8pPr>
            <a:lvl9pPr marL="3351564"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grpSp>
        <p:nvGrpSpPr>
          <p:cNvPr id="5" name="Group 10"/>
          <p:cNvGrpSpPr/>
          <p:nvPr userDrawn="1"/>
        </p:nvGrpSpPr>
        <p:grpSpPr>
          <a:xfrm>
            <a:off x="-6430" y="2398960"/>
            <a:ext cx="9007555" cy="3340642"/>
            <a:chOff x="-6532" y="2405084"/>
            <a:chExt cx="9150532" cy="3349170"/>
          </a:xfrm>
        </p:grpSpPr>
        <p:sp>
          <p:nvSpPr>
            <p:cNvPr id="13"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pic>
          <p:nvPicPr>
            <p:cNvPr id="14"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vl3pP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pic>
        <p:nvPicPr>
          <p:cNvPr id="4" name="Picture 3" descr="Interior_background.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982882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3"/>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3"/>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6"/>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2"/>
            <a:ext cx="3979631" cy="3984791"/>
          </a:xfrm>
        </p:spPr>
        <p:txBody>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marL="0" indent="0">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marL="0" indent="0">
              <a:buNone/>
              <a:defRPr b="1"/>
            </a:lvl1pPr>
          </a:lstStyle>
          <a:p>
            <a:pPr lvl="0"/>
            <a:r>
              <a:rPr lang="en-US" smtClean="0"/>
              <a:t>Click to edit Master text styles</a:t>
            </a:r>
          </a:p>
        </p:txBody>
      </p:sp>
      <p:sp>
        <p:nvSpPr>
          <p:cNvPr id="9"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0"/>
          <p:cNvSpPr>
            <a:spLocks noChangeShapeType="1"/>
          </p:cNvSpPr>
          <p:nvPr userDrawn="1"/>
        </p:nvSpPr>
        <p:spPr bwMode="auto">
          <a:xfrm>
            <a:off x="450813" y="1041342"/>
            <a:ext cx="8101013" cy="0"/>
          </a:xfrm>
          <a:prstGeom prst="line">
            <a:avLst/>
          </a:prstGeom>
          <a:noFill/>
          <a:ln w="19050">
            <a:solidFill>
              <a:schemeClr val="accent2"/>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3"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2" y="1023671"/>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1"/>
          <p:cNvSpPr>
            <a:spLocks noChangeShapeType="1"/>
          </p:cNvSpPr>
          <p:nvPr userDrawn="1"/>
        </p:nvSpPr>
        <p:spPr bwMode="auto">
          <a:xfrm>
            <a:off x="450813" y="6226505"/>
            <a:ext cx="8101013" cy="0"/>
          </a:xfrm>
          <a:prstGeom prst="line">
            <a:avLst/>
          </a:prstGeom>
          <a:noFill/>
          <a:ln w="3175">
            <a:solidFill>
              <a:schemeClr val="bg1"/>
            </a:solidFill>
            <a:round/>
            <a:headEnd/>
            <a:tailEnd/>
          </a:ln>
          <a:effectLst/>
        </p:spPr>
        <p:txBody>
          <a:bodyPr wrap="none" lIns="83802" tIns="41933" rIns="83802" bIns="41933"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913011205"/>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3" y="200791"/>
            <a:ext cx="8101013" cy="802623"/>
          </a:xfrm>
          <a:prstGeom prst="rect">
            <a:avLst/>
          </a:prstGeom>
          <a:noFill/>
          <a:ln w="9525">
            <a:noFill/>
            <a:miter lim="800000"/>
            <a:headEnd/>
            <a:tailEnd/>
          </a:ln>
          <a:effectLst/>
        </p:spPr>
        <p:txBody>
          <a:bodyPr vert="horz" wrap="square" lIns="0" tIns="33041"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p:nvSpPr>
        <p:spPr bwMode="gray">
          <a:xfrm>
            <a:off x="450813" y="1037923"/>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
        <p:nvSpPr>
          <p:cNvPr id="5" name="Freeform 5"/>
          <p:cNvSpPr>
            <a:spLocks/>
          </p:cNvSpPr>
          <p:nvPr userDrawn="1"/>
        </p:nvSpPr>
        <p:spPr bwMode="gray">
          <a:xfrm>
            <a:off x="450813" y="1037923"/>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Tree>
    <p:extLst>
      <p:ext uri="{BB962C8B-B14F-4D97-AF65-F5344CB8AC3E}">
        <p14:creationId xmlns:p14="http://schemas.microsoft.com/office/powerpoint/2010/main" val="1999940894"/>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3" y="200791"/>
            <a:ext cx="8101013" cy="802623"/>
          </a:xfrm>
          <a:prstGeom prst="rect">
            <a:avLst/>
          </a:prstGeom>
          <a:noFill/>
          <a:ln w="9525">
            <a:noFill/>
            <a:miter lim="800000"/>
            <a:headEnd/>
            <a:tailEnd/>
          </a:ln>
          <a:effectLst/>
        </p:spPr>
        <p:txBody>
          <a:bodyPr vert="horz" wrap="square" lIns="0" tIns="33041"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p:nvSpPr>
        <p:spPr bwMode="gray">
          <a:xfrm>
            <a:off x="450813" y="1038509"/>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
        <p:nvSpPr>
          <p:cNvPr id="5" name="Freeform 5"/>
          <p:cNvSpPr>
            <a:spLocks/>
          </p:cNvSpPr>
          <p:nvPr userDrawn="1"/>
        </p:nvSpPr>
        <p:spPr bwMode="gray">
          <a:xfrm>
            <a:off x="450813" y="1038509"/>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802" tIns="41933" rIns="83802" bIns="41933" numCol="1" anchor="t" anchorCtr="0" compatLnSpc="1">
            <a:prstTxWarp prst="textNoShape">
              <a:avLst/>
            </a:prstTxWarp>
          </a:bodyPr>
          <a:lstStyle/>
          <a:p>
            <a:pPr defTabSz="837879"/>
            <a:endParaRPr lang="en-GB" dirty="0">
              <a:solidFill>
                <a:srgbClr val="000000"/>
              </a:solidFill>
            </a:endParaRPr>
          </a:p>
        </p:txBody>
      </p:sp>
    </p:spTree>
    <p:extLst>
      <p:ext uri="{BB962C8B-B14F-4D97-AF65-F5344CB8AC3E}">
        <p14:creationId xmlns:p14="http://schemas.microsoft.com/office/powerpoint/2010/main" val="252864780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794" indent="0" algn="ctr">
              <a:buNone/>
              <a:defRPr>
                <a:solidFill>
                  <a:schemeClr val="tx1">
                    <a:tint val="75000"/>
                  </a:schemeClr>
                </a:solidFill>
              </a:defRPr>
            </a:lvl3pPr>
            <a:lvl4pPr marL="1256708" indent="0" algn="ctr">
              <a:buNone/>
              <a:defRPr>
                <a:solidFill>
                  <a:schemeClr val="tx1">
                    <a:tint val="75000"/>
                  </a:schemeClr>
                </a:solidFill>
              </a:defRPr>
            </a:lvl4pPr>
            <a:lvl5pPr marL="1675608" indent="0" algn="ctr">
              <a:buNone/>
              <a:defRPr>
                <a:solidFill>
                  <a:schemeClr val="tx1">
                    <a:tint val="75000"/>
                  </a:schemeClr>
                </a:solidFill>
              </a:defRPr>
            </a:lvl5pPr>
            <a:lvl6pPr marL="2094508" indent="0" algn="ctr">
              <a:buNone/>
              <a:defRPr>
                <a:solidFill>
                  <a:schemeClr val="tx1">
                    <a:tint val="75000"/>
                  </a:schemeClr>
                </a:solidFill>
              </a:defRPr>
            </a:lvl6pPr>
            <a:lvl7pPr marL="2513418" indent="0" algn="ctr">
              <a:buNone/>
              <a:defRPr>
                <a:solidFill>
                  <a:schemeClr val="tx1">
                    <a:tint val="75000"/>
                  </a:schemeClr>
                </a:solidFill>
              </a:defRPr>
            </a:lvl7pPr>
            <a:lvl8pPr marL="2932347" indent="0" algn="ctr">
              <a:buNone/>
              <a:defRPr>
                <a:solidFill>
                  <a:schemeClr val="tx1">
                    <a:tint val="75000"/>
                  </a:schemeClr>
                </a:solidFill>
              </a:defRPr>
            </a:lvl8pPr>
            <a:lvl9pPr marL="3351222"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userDrawn="1"/>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extLst>
      <p:ext uri="{BB962C8B-B14F-4D97-AF65-F5344CB8AC3E}">
        <p14:creationId xmlns:p14="http://schemas.microsoft.com/office/powerpoint/2010/main" val="203914607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1"/>
          </p:nvPr>
        </p:nvSpPr>
        <p:spPr/>
        <p:txBody>
          <a:bodyPr/>
          <a:lstStyle>
            <a:lvl1pPr>
              <a:defRPr/>
            </a:lvl1p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227093395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4198581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lumns, no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5592" y="1596884"/>
            <a:ext cx="3975497" cy="4514439"/>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a:xfrm>
            <a:off x="2547988" y="6306913"/>
            <a:ext cx="3380738" cy="201087"/>
          </a:xfrm>
        </p:spPr>
        <p:txBody>
          <a:bodyPr/>
          <a:lstStyle/>
          <a:p>
            <a:r>
              <a:rPr lang="en-AU"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8"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2"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01548003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wo columns with heading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450056" y="2191167"/>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578525" y="2173213"/>
            <a:ext cx="3979631" cy="3984791"/>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Footer Placeholder 5"/>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8"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Text Placeholder 9"/>
          <p:cNvSpPr>
            <a:spLocks noGrp="1"/>
          </p:cNvSpPr>
          <p:nvPr>
            <p:ph type="body" sz="quarter" idx="12"/>
          </p:nvPr>
        </p:nvSpPr>
        <p:spPr>
          <a:xfrm>
            <a:off x="450056" y="1486605"/>
            <a:ext cx="3979631" cy="639168"/>
          </a:xfrm>
        </p:spPr>
        <p:txBody>
          <a:bodyPr anchor="b" anchorCtr="0"/>
          <a:lstStyle>
            <a:lvl1pPr>
              <a:buNone/>
              <a:defRPr b="1"/>
            </a:lvl1pPr>
          </a:lstStyle>
          <a:p>
            <a:pPr lvl="0"/>
            <a:r>
              <a:rPr lang="en-US" smtClean="0"/>
              <a:t>Click to edit Master text styles</a:t>
            </a:r>
          </a:p>
        </p:txBody>
      </p:sp>
      <p:sp>
        <p:nvSpPr>
          <p:cNvPr id="11" name="Text Placeholder 9"/>
          <p:cNvSpPr>
            <a:spLocks noGrp="1"/>
          </p:cNvSpPr>
          <p:nvPr>
            <p:ph type="body" sz="quarter" idx="13"/>
          </p:nvPr>
        </p:nvSpPr>
        <p:spPr>
          <a:xfrm>
            <a:off x="4578525" y="1486605"/>
            <a:ext cx="3979631" cy="639168"/>
          </a:xfrm>
        </p:spPr>
        <p:txBody>
          <a:bodyPr anchor="b" anchorCtr="0"/>
          <a:lstStyle>
            <a:lvl1pPr>
              <a:buNone/>
              <a:defRPr b="1"/>
            </a:lvl1pPr>
          </a:lstStyle>
          <a:p>
            <a:pPr lvl="0"/>
            <a:r>
              <a:rPr lang="en-US" smtClean="0"/>
              <a:t>Click to edit Master text styles</a:t>
            </a:r>
          </a:p>
        </p:txBody>
      </p:sp>
      <p:sp>
        <p:nvSpPr>
          <p:cNvPr id="9"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661351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15492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Key statement">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 name="Text Placeholder 2"/>
          <p:cNvSpPr>
            <a:spLocks noGrp="1"/>
          </p:cNvSpPr>
          <p:nvPr>
            <p:ph type="body" sz="quarter" idx="11"/>
          </p:nvPr>
        </p:nvSpPr>
        <p:spPr>
          <a:xfrm>
            <a:off x="449253" y="1023672"/>
            <a:ext cx="8101013" cy="1638879"/>
          </a:xfrm>
        </p:spPr>
        <p:txBody>
          <a:bodyPr/>
          <a:lstStyle>
            <a:lvl1pPr marL="0" indent="0" algn="l">
              <a:lnSpc>
                <a:spcPct val="85000"/>
              </a:lnSpc>
              <a:spcBef>
                <a:spcPts val="0"/>
              </a:spcBef>
              <a:buNone/>
              <a:defRPr sz="4900" b="1">
                <a:solidFill>
                  <a:schemeClr val="bg2"/>
                </a:solidFill>
                <a:latin typeface="+mj-lt"/>
              </a:defRPr>
            </a:lvl1pPr>
            <a:lvl2pPr marL="0" indent="0">
              <a:buNone/>
              <a:defRPr/>
            </a:lvl2pPr>
            <a:lvl3pPr marL="0" indent="0">
              <a:buNone/>
              <a:defRPr/>
            </a:lvl3pPr>
            <a:lvl4pPr marL="0" indent="0">
              <a:buNone/>
              <a:defRPr/>
            </a:lvl4pPr>
            <a:lvl5pPr marL="0" indent="0">
              <a:buNone/>
              <a:defRPr/>
            </a:lvl5pPr>
          </a:lstStyle>
          <a:p>
            <a:pPr lvl="0"/>
            <a:r>
              <a:rPr lang="en-US" smtClean="0"/>
              <a:t>Click to edit Master text styles</a:t>
            </a:r>
          </a:p>
        </p:txBody>
      </p:sp>
      <p:sp>
        <p:nvSpPr>
          <p:cNvPr id="5"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extLst>
      <p:ext uri="{BB962C8B-B14F-4D97-AF65-F5344CB8AC3E}">
        <p14:creationId xmlns:p14="http://schemas.microsoft.com/office/powerpoint/2010/main" val="38919713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ivider 1">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3077" name="Freeform 5"/>
          <p:cNvSpPr>
            <a:spLocks/>
          </p:cNvSpPr>
          <p:nvPr userDrawn="1"/>
        </p:nvSpPr>
        <p:spPr bwMode="gray">
          <a:xfrm>
            <a:off x="450814" y="1037924"/>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2"/>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20336877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Divider 2">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4101" name="Freeform 5"/>
          <p:cNvSpPr>
            <a:spLocks/>
          </p:cNvSpPr>
          <p:nvPr userDrawn="1"/>
        </p:nvSpPr>
        <p:spPr bwMode="gray">
          <a:xfrm>
            <a:off x="450814" y="1038510"/>
            <a:ext cx="8101013" cy="5171573"/>
          </a:xfrm>
          <a:custGeom>
            <a:avLst/>
            <a:gdLst/>
            <a:ahLst/>
            <a:cxnLst>
              <a:cxn ang="0">
                <a:pos x="0" y="0"/>
              </a:cxn>
              <a:cxn ang="0">
                <a:pos x="0" y="3266"/>
              </a:cxn>
              <a:cxn ang="0">
                <a:pos x="5184" y="2352"/>
              </a:cxn>
              <a:cxn ang="0">
                <a:pos x="5184" y="0"/>
              </a:cxn>
              <a:cxn ang="0">
                <a:pos x="0" y="0"/>
              </a:cxn>
            </a:cxnLst>
            <a:rect l="0" t="0" r="r" b="b"/>
            <a:pathLst>
              <a:path w="5184" h="3266">
                <a:moveTo>
                  <a:pt x="0" y="0"/>
                </a:moveTo>
                <a:lnTo>
                  <a:pt x="0" y="3266"/>
                </a:lnTo>
                <a:lnTo>
                  <a:pt x="5184" y="2352"/>
                </a:lnTo>
                <a:lnTo>
                  <a:pt x="5184" y="0"/>
                </a:lnTo>
                <a:lnTo>
                  <a:pt x="0" y="0"/>
                </a:lnTo>
                <a:close/>
              </a:path>
            </a:pathLst>
          </a:custGeom>
          <a:solidFill>
            <a:schemeClr val="accent1"/>
          </a:solidFill>
          <a:ln w="9525">
            <a:noFill/>
            <a:round/>
            <a:headEnd/>
            <a:tailEnd/>
          </a:ln>
        </p:spPr>
        <p:txBody>
          <a:bodyPr vert="horz" wrap="square" lIns="83793" tIns="41929" rIns="83793" bIns="41929" numCol="1" anchor="t" anchorCtr="0" compatLnSpc="1">
            <a:prstTxWarp prst="textNoShape">
              <a:avLst/>
            </a:prstTxWarp>
          </a:bodyPr>
          <a:lstStyle/>
          <a:p>
            <a:pPr defTabSz="837794"/>
            <a:endParaRPr lang="en-GB" dirty="0">
              <a:solidFill>
                <a:srgbClr val="000000"/>
              </a:solidFill>
            </a:endParaRPr>
          </a:p>
        </p:txBody>
      </p:sp>
    </p:spTree>
    <p:extLst>
      <p:ext uri="{BB962C8B-B14F-4D97-AF65-F5344CB8AC3E}">
        <p14:creationId xmlns:p14="http://schemas.microsoft.com/office/powerpoint/2010/main" val="230889231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Divider 4">
    <p:spTree>
      <p:nvGrpSpPr>
        <p:cNvPr id="1" name=""/>
        <p:cNvGrpSpPr/>
        <p:nvPr/>
      </p:nvGrpSpPr>
      <p:grpSpPr>
        <a:xfrm>
          <a:off x="0" y="0"/>
          <a:ext cx="0" cy="0"/>
          <a:chOff x="0" y="0"/>
          <a:chExt cx="0" cy="0"/>
        </a:xfrm>
      </p:grpSpPr>
      <p:sp>
        <p:nvSpPr>
          <p:cNvPr id="4" name="Title Placeholder 1"/>
          <p:cNvSpPr>
            <a:spLocks noGrp="1"/>
          </p:cNvSpPr>
          <p:nvPr>
            <p:ph type="title"/>
          </p:nvPr>
        </p:nvSpPr>
        <p:spPr>
          <a:xfrm>
            <a:off x="450814" y="200791"/>
            <a:ext cx="8101013" cy="802623"/>
          </a:xfrm>
          <a:prstGeom prst="rect">
            <a:avLst/>
          </a:prstGeom>
          <a:noFill/>
          <a:ln w="9525">
            <a:noFill/>
            <a:miter lim="800000"/>
            <a:headEnd/>
            <a:tailEnd/>
          </a:ln>
          <a:effectLst/>
        </p:spPr>
        <p:txBody>
          <a:bodyPr vert="horz" wrap="square" lIns="0" tIns="33038" rIns="0" bIns="0" numCol="1" anchor="t" anchorCtr="0" compatLnSpc="1">
            <a:prstTxWarp prst="textNoShape">
              <a:avLst/>
            </a:prstTxWarp>
          </a:bodyPr>
          <a:lstStyle>
            <a:lvl1pPr algn="l">
              <a:defRPr/>
            </a:lvl1pPr>
          </a:lstStyle>
          <a:p>
            <a:pPr lvl="0" algn="l" fontAlgn="base">
              <a:lnSpc>
                <a:spcPct val="85000"/>
              </a:lnSpc>
              <a:spcAft>
                <a:spcPct val="0"/>
              </a:spcAft>
            </a:pPr>
            <a:r>
              <a:rPr lang="en-US" smtClean="0"/>
              <a:t>Click to edit Master title style</a:t>
            </a:r>
            <a:endParaRPr lang="en-US" dirty="0"/>
          </a:p>
        </p:txBody>
      </p:sp>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pic>
        <p:nvPicPr>
          <p:cNvPr id="6" name="Picture 2"/>
          <p:cNvPicPr>
            <a:picLocks noChangeAspect="1" noChangeArrowheads="1"/>
          </p:cNvPicPr>
          <p:nvPr userDrawn="1"/>
        </p:nvPicPr>
        <p:blipFill>
          <a:blip r:embed="rId2" cstate="print"/>
          <a:srcRect/>
          <a:stretch>
            <a:fillRect/>
          </a:stretch>
        </p:blipFill>
        <p:spPr bwMode="auto">
          <a:xfrm>
            <a:off x="450815" y="1041342"/>
            <a:ext cx="8097025" cy="5170800"/>
          </a:xfrm>
          <a:prstGeom prst="rect">
            <a:avLst/>
          </a:prstGeom>
          <a:noFill/>
          <a:ln w="9525">
            <a:noFill/>
            <a:miter lim="800000"/>
            <a:headEnd/>
            <a:tailEnd/>
          </a:ln>
          <a:effectLst/>
        </p:spPr>
      </p:pic>
    </p:spTree>
    <p:extLst>
      <p:ext uri="{BB962C8B-B14F-4D97-AF65-F5344CB8AC3E}">
        <p14:creationId xmlns:p14="http://schemas.microsoft.com/office/powerpoint/2010/main" val="852506524"/>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12" name="Footer Placeholder 11"/>
          <p:cNvSpPr>
            <a:spLocks noGrp="1"/>
          </p:cNvSpPr>
          <p:nvPr>
            <p:ph type="ftr" sz="quarter" idx="10"/>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US" dirty="0">
              <a:solidFill>
                <a:srgbClr val="808080"/>
              </a:solidFill>
            </a:endParaRPr>
          </a:p>
        </p:txBody>
      </p:sp>
      <p:sp>
        <p:nvSpPr>
          <p:cNvPr id="7" name="Line 11"/>
          <p:cNvSpPr>
            <a:spLocks noChangeShapeType="1"/>
          </p:cNvSpPr>
          <p:nvPr userDrawn="1"/>
        </p:nvSpPr>
        <p:spPr bwMode="auto">
          <a:xfrm>
            <a:off x="449252" y="6227740"/>
            <a:ext cx="8101013" cy="0"/>
          </a:xfrm>
          <a:prstGeom prst="line">
            <a:avLst/>
          </a:prstGeom>
          <a:noFill/>
          <a:ln w="3175">
            <a:solidFill>
              <a:schemeClr val="bg1"/>
            </a:solidFill>
            <a:round/>
            <a:headEnd/>
            <a:tailEnd/>
          </a:ln>
          <a:effectLst/>
        </p:spPr>
        <p:txBody>
          <a:bodyPr wrap="none" lIns="83793" tIns="41929" rIns="83793" bIns="41929" anchor="ctr"/>
          <a:lstStyle/>
          <a:p>
            <a:pPr defTabSz="837794"/>
            <a:endParaRPr lang="en-US" dirty="0">
              <a:solidFill>
                <a:srgbClr val="808080"/>
              </a:solidFill>
            </a:endParaRPr>
          </a:p>
        </p:txBody>
      </p:sp>
    </p:spTree>
    <p:extLst>
      <p:ext uri="{BB962C8B-B14F-4D97-AF65-F5344CB8AC3E}">
        <p14:creationId xmlns:p14="http://schemas.microsoft.com/office/powerpoint/2010/main" val="3000540359"/>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Final legal text">
    <p:spTree>
      <p:nvGrpSpPr>
        <p:cNvPr id="1" name=""/>
        <p:cNvGrpSpPr/>
        <p:nvPr/>
      </p:nvGrpSpPr>
      <p:grpSpPr>
        <a:xfrm>
          <a:off x="0" y="0"/>
          <a:ext cx="0" cy="0"/>
          <a:chOff x="0" y="0"/>
          <a:chExt cx="0" cy="0"/>
        </a:xfrm>
      </p:grpSpPr>
      <p:sp>
        <p:nvSpPr>
          <p:cNvPr id="7" name="Line 11"/>
          <p:cNvSpPr>
            <a:spLocks noChangeShapeType="1"/>
          </p:cNvSpPr>
          <p:nvPr userDrawn="1"/>
        </p:nvSpPr>
        <p:spPr bwMode="auto">
          <a:xfrm>
            <a:off x="449252" y="6227740"/>
            <a:ext cx="8101013" cy="0"/>
          </a:xfrm>
          <a:prstGeom prst="line">
            <a:avLst/>
          </a:prstGeom>
          <a:noFill/>
          <a:ln w="3175">
            <a:solidFill>
              <a:schemeClr val="bg1"/>
            </a:solidFill>
            <a:round/>
            <a:headEnd/>
            <a:tailEnd/>
          </a:ln>
          <a:effectLst/>
        </p:spPr>
        <p:txBody>
          <a:bodyPr wrap="none" lIns="83793" tIns="41929" rIns="83793" bIns="41929" anchor="ctr"/>
          <a:lstStyle/>
          <a:p>
            <a:pPr defTabSz="837794"/>
            <a:endParaRPr lang="en-US" dirty="0">
              <a:solidFill>
                <a:srgbClr val="808080"/>
              </a:solidFill>
            </a:endParaRPr>
          </a:p>
        </p:txBody>
      </p:sp>
      <p:sp>
        <p:nvSpPr>
          <p:cNvPr id="8" name="Content Placeholder 2"/>
          <p:cNvSpPr>
            <a:spLocks noGrp="1"/>
          </p:cNvSpPr>
          <p:nvPr>
            <p:ph idx="1"/>
          </p:nvPr>
        </p:nvSpPr>
        <p:spPr>
          <a:xfrm>
            <a:off x="449251" y="717308"/>
            <a:ext cx="3451613" cy="5196796"/>
          </a:xfrm>
        </p:spPr>
        <p:txBody>
          <a:bodyPr/>
          <a:lstStyle>
            <a:lvl1pPr marL="0" indent="0" algn="l" defTabSz="911967" rtl="0" fontAlgn="base">
              <a:lnSpc>
                <a:spcPct val="100000"/>
              </a:lnSpc>
              <a:spcBef>
                <a:spcPct val="70000"/>
              </a:spcBef>
              <a:spcAft>
                <a:spcPct val="0"/>
              </a:spcAft>
              <a:buSzPct val="100000"/>
              <a:buNone/>
              <a:defRPr lang="en-US" sz="1200" kern="1200" noProof="0" dirty="0" smtClean="0">
                <a:solidFill>
                  <a:schemeClr val="bg1"/>
                </a:solidFill>
                <a:latin typeface="Arial" pitchFamily="34" charset="0"/>
                <a:ea typeface="+mn-ea"/>
                <a:cs typeface="Arial" pitchFamily="34" charset="0"/>
              </a:defRPr>
            </a:lvl1pPr>
            <a:lvl2pPr marL="0" indent="0" algn="l" defTabSz="911967" rtl="0" fontAlgn="base">
              <a:lnSpc>
                <a:spcPct val="100000"/>
              </a:lnSpc>
              <a:spcBef>
                <a:spcPct val="0"/>
              </a:spcBef>
              <a:spcAft>
                <a:spcPct val="0"/>
              </a:spcAft>
              <a:buSzPct val="100000"/>
              <a:buNone/>
              <a:defRPr lang="en-US" sz="900" b="1" kern="1200" noProof="0" dirty="0" smtClean="0">
                <a:solidFill>
                  <a:schemeClr val="bg1"/>
                </a:solidFill>
                <a:latin typeface="Arial" pitchFamily="34" charset="0"/>
                <a:ea typeface="+mn-ea"/>
                <a:cs typeface="Arial" pitchFamily="34" charset="0"/>
              </a:defRPr>
            </a:lvl2pPr>
            <a:lvl3pPr marL="161471" indent="-161471" algn="l" defTabSz="911967" rtl="0" fontAlgn="base">
              <a:lnSpc>
                <a:spcPct val="100000"/>
              </a:lnSpc>
              <a:spcBef>
                <a:spcPct val="0"/>
              </a:spcBef>
              <a:spcAft>
                <a:spcPct val="0"/>
              </a:spcAft>
              <a:buClr>
                <a:schemeClr val="accent2"/>
              </a:buClr>
              <a:buSzPct val="70000"/>
              <a:buFont typeface="Arial" pitchFamily="34" charset="0"/>
              <a:buChar char="►"/>
              <a:defRPr lang="en-US" sz="900" b="1" kern="1200" noProof="0" dirty="0" smtClean="0">
                <a:solidFill>
                  <a:schemeClr val="bg1"/>
                </a:solidFill>
                <a:latin typeface="Arial" pitchFamily="34" charset="0"/>
                <a:ea typeface="+mn-ea"/>
                <a:cs typeface="Arial" pitchFamily="34" charset="0"/>
              </a:defRPr>
            </a:lvl3pPr>
            <a:lvl4pPr marL="0" indent="0" algn="l" defTabSz="911967" rtl="0" fontAlgn="base">
              <a:lnSpc>
                <a:spcPct val="100000"/>
              </a:lnSpc>
              <a:spcBef>
                <a:spcPct val="0"/>
              </a:spcBef>
              <a:spcAft>
                <a:spcPct val="0"/>
              </a:spcAft>
              <a:buSzPct val="100000"/>
              <a:buNone/>
              <a:defRPr lang="en-US" sz="800" kern="1200" noProof="0" dirty="0" smtClean="0">
                <a:solidFill>
                  <a:schemeClr val="bg1"/>
                </a:solidFill>
                <a:latin typeface="Arial" pitchFamily="34" charset="0"/>
                <a:ea typeface="+mn-ea"/>
                <a:cs typeface="Arial" pitchFamily="34" charset="0"/>
              </a:defRPr>
            </a:lvl4pPr>
            <a:lvl5pPr marL="173093" indent="-173093" algn="l" defTabSz="911967" rtl="0" fontAlgn="base">
              <a:lnSpc>
                <a:spcPct val="100000"/>
              </a:lnSpc>
              <a:spcBef>
                <a:spcPct val="0"/>
              </a:spcBef>
              <a:spcAft>
                <a:spcPct val="0"/>
              </a:spcAft>
              <a:buClr>
                <a:schemeClr val="accent2"/>
              </a:buClr>
              <a:buSzPct val="70000"/>
              <a:buFont typeface="Arial" pitchFamily="34" charset="0"/>
              <a:buChar char="►"/>
              <a:defRPr lang="en-US" sz="800" kern="1200" noProof="0" dirty="0">
                <a:solidFill>
                  <a:schemeClr val="bg1"/>
                </a:solidFill>
                <a:latin typeface="Arial" pitchFamily="34" charset="0"/>
                <a:ea typeface="+mn-ea"/>
                <a:cs typeface="Arial" pitchFamily="34" charset="0"/>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a:p>
        </p:txBody>
      </p:sp>
    </p:spTree>
    <p:extLst>
      <p:ext uri="{BB962C8B-B14F-4D97-AF65-F5344CB8AC3E}">
        <p14:creationId xmlns:p14="http://schemas.microsoft.com/office/powerpoint/2010/main" val="44888310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619385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094BBB-5A60-4282-BF60-EB149E9ECA6E}"/>
              </a:ext>
            </a:extLst>
          </p:cNvPr>
          <p:cNvSpPr>
            <a:spLocks noGrp="1"/>
          </p:cNvSpPr>
          <p:nvPr>
            <p:ph type="ctrTitle"/>
          </p:nvPr>
        </p:nvSpPr>
        <p:spPr>
          <a:xfrm>
            <a:off x="1125141" y="1119505"/>
            <a:ext cx="6750844" cy="2381521"/>
          </a:xfrm>
        </p:spPr>
        <p:txBody>
          <a:bodyPr anchor="b"/>
          <a:lstStyle>
            <a:lvl1pPr algn="ctr">
              <a:defRPr sz="4430"/>
            </a:lvl1pPr>
          </a:lstStyle>
          <a:p>
            <a:r>
              <a:rPr lang="en-US"/>
              <a:t>Click to edit Master title style</a:t>
            </a:r>
            <a:endParaRPr lang="en-AU"/>
          </a:p>
        </p:txBody>
      </p:sp>
      <p:sp>
        <p:nvSpPr>
          <p:cNvPr id="3" name="Subtitle 2">
            <a:extLst>
              <a:ext uri="{FF2B5EF4-FFF2-40B4-BE49-F238E27FC236}">
                <a16:creationId xmlns="" xmlns:a16="http://schemas.microsoft.com/office/drawing/2014/main" id="{AF3A7AD2-FA3F-415A-8598-83CB2859CA83}"/>
              </a:ext>
            </a:extLst>
          </p:cNvPr>
          <p:cNvSpPr>
            <a:spLocks noGrp="1"/>
          </p:cNvSpPr>
          <p:nvPr>
            <p:ph type="subTitle" idx="1"/>
          </p:nvPr>
        </p:nvSpPr>
        <p:spPr>
          <a:xfrm>
            <a:off x="1125141" y="3592866"/>
            <a:ext cx="6750844" cy="1651546"/>
          </a:xfrm>
        </p:spPr>
        <p:txBody>
          <a:bodyPr/>
          <a:lstStyle>
            <a:lvl1pPr marL="0" indent="0" algn="ctr">
              <a:buNone/>
              <a:defRPr sz="1772"/>
            </a:lvl1pPr>
            <a:lvl2pPr marL="337551" indent="0" algn="ctr">
              <a:buNone/>
              <a:defRPr sz="1477"/>
            </a:lvl2pPr>
            <a:lvl3pPr marL="675102" indent="0" algn="ctr">
              <a:buNone/>
              <a:defRPr sz="1329"/>
            </a:lvl3pPr>
            <a:lvl4pPr marL="1012652" indent="0" algn="ctr">
              <a:buNone/>
              <a:defRPr sz="1181"/>
            </a:lvl4pPr>
            <a:lvl5pPr marL="1350203" indent="0" algn="ctr">
              <a:buNone/>
              <a:defRPr sz="1181"/>
            </a:lvl5pPr>
            <a:lvl6pPr marL="1687754" indent="0" algn="ctr">
              <a:buNone/>
              <a:defRPr sz="1181"/>
            </a:lvl6pPr>
            <a:lvl7pPr marL="2025305" indent="0" algn="ctr">
              <a:buNone/>
              <a:defRPr sz="1181"/>
            </a:lvl7pPr>
            <a:lvl8pPr marL="2362855" indent="0" algn="ctr">
              <a:buNone/>
              <a:defRPr sz="1181"/>
            </a:lvl8pPr>
            <a:lvl9pPr marL="2700406" indent="0" algn="ctr">
              <a:buNone/>
              <a:defRPr sz="1181"/>
            </a:lvl9pPr>
          </a:lstStyle>
          <a:p>
            <a:r>
              <a:rPr lang="en-US"/>
              <a:t>Click to edit Master subtitle style</a:t>
            </a:r>
            <a:endParaRPr lang="en-AU"/>
          </a:p>
        </p:txBody>
      </p:sp>
      <p:sp>
        <p:nvSpPr>
          <p:cNvPr id="4" name="Date Placeholder 3">
            <a:extLst>
              <a:ext uri="{FF2B5EF4-FFF2-40B4-BE49-F238E27FC236}">
                <a16:creationId xmlns="" xmlns:a16="http://schemas.microsoft.com/office/drawing/2014/main" id="{3E7328F7-FE3B-443F-845F-D5999DF2062A}"/>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9DBAB9DA-9591-4DEA-902F-24AB536C549A}"/>
              </a:ext>
            </a:extLst>
          </p:cNvPr>
          <p:cNvSpPr>
            <a:spLocks noGrp="1"/>
          </p:cNvSpPr>
          <p:nvPr>
            <p:ph type="ftr" sz="quarter" idx="11"/>
          </p:nvPr>
        </p:nvSpPr>
        <p:spPr/>
        <p:txBody>
          <a:bodyPr/>
          <a:lstStyle/>
          <a:p>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AECB85FE-EB3D-474F-85BF-A04BB57F6E16}"/>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18461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54947018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365839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0056" y="273939"/>
            <a:ext cx="8101013" cy="1140090"/>
          </a:xfrm>
          <a:prstGeom prst="rect">
            <a:avLst/>
          </a:prstGeom>
        </p:spPr>
        <p:txBody>
          <a:bodyPr lIns="90516" tIns="45258" rIns="90516" bIns="45258"/>
          <a:lstStyle/>
          <a:p>
            <a:r>
              <a:rPr lang="en-US" smtClean="0"/>
              <a:t>Click to edit Master title style</a:t>
            </a:r>
            <a:endParaRPr lang="en-AU"/>
          </a:p>
        </p:txBody>
      </p:sp>
      <p:sp>
        <p:nvSpPr>
          <p:cNvPr id="3" name="Content Placeholder 2"/>
          <p:cNvSpPr>
            <a:spLocks noGrp="1"/>
          </p:cNvSpPr>
          <p:nvPr>
            <p:ph idx="1"/>
          </p:nvPr>
        </p:nvSpPr>
        <p:spPr>
          <a:xfrm>
            <a:off x="450056" y="1596126"/>
            <a:ext cx="8101013" cy="4514439"/>
          </a:xfrm>
          <a:prstGeom prst="rect">
            <a:avLst/>
          </a:prstGeom>
        </p:spPr>
        <p:txBody>
          <a:bodyPr lIns="90516" tIns="45258" rIns="90516" bIns="45258"/>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a:xfrm>
            <a:off x="450056" y="6340166"/>
            <a:ext cx="2100263" cy="364195"/>
          </a:xfrm>
          <a:prstGeom prst="rect">
            <a:avLst/>
          </a:prstGeom>
        </p:spPr>
        <p:txBody>
          <a:bodyPr lIns="90516" tIns="45258" rIns="90516" bIns="45258"/>
          <a:lstStyle>
            <a:lvl1pPr>
              <a:defRPr/>
            </a:lvl1pPr>
          </a:lstStyle>
          <a:p>
            <a:pPr>
              <a:defRPr/>
            </a:pPr>
            <a:endParaRPr lang="en-AU" dirty="0"/>
          </a:p>
        </p:txBody>
      </p:sp>
      <p:sp>
        <p:nvSpPr>
          <p:cNvPr id="5" name="Footer Placeholder 4"/>
          <p:cNvSpPr>
            <a:spLocks noGrp="1"/>
          </p:cNvSpPr>
          <p:nvPr>
            <p:ph type="ftr" sz="quarter" idx="11"/>
          </p:nvPr>
        </p:nvSpPr>
        <p:spPr>
          <a:xfrm>
            <a:off x="3075385" y="6340166"/>
            <a:ext cx="2850356" cy="364195"/>
          </a:xfrm>
          <a:prstGeom prst="rect">
            <a:avLst/>
          </a:prstGeom>
        </p:spPr>
        <p:txBody>
          <a:bodyPr lIns="90516" tIns="45258" rIns="90516" bIns="45258"/>
          <a:lstStyle>
            <a:lvl1pPr>
              <a:defRPr/>
            </a:lvl1pPr>
          </a:lstStyle>
          <a:p>
            <a:pPr>
              <a:defRPr/>
            </a:pPr>
            <a:endParaRPr lang="en-AU" dirty="0"/>
          </a:p>
        </p:txBody>
      </p:sp>
      <p:sp>
        <p:nvSpPr>
          <p:cNvPr id="6" name="Slide Number Placeholder 5"/>
          <p:cNvSpPr>
            <a:spLocks noGrp="1"/>
          </p:cNvSpPr>
          <p:nvPr>
            <p:ph type="sldNum" sz="quarter" idx="12"/>
          </p:nvPr>
        </p:nvSpPr>
        <p:spPr>
          <a:xfrm>
            <a:off x="6450806" y="6340166"/>
            <a:ext cx="2100263" cy="364195"/>
          </a:xfrm>
          <a:prstGeom prst="rect">
            <a:avLst/>
          </a:prstGeom>
        </p:spPr>
        <p:txBody>
          <a:bodyPr lIns="90516" tIns="45258" rIns="90516" bIns="45258"/>
          <a:lstStyle>
            <a:lvl1pPr>
              <a:defRPr/>
            </a:lvl1pPr>
          </a:lstStyle>
          <a:p>
            <a:pPr>
              <a:defRPr/>
            </a:pPr>
            <a:fld id="{B30DB6F8-7FE6-404D-A7B1-0301A22CD2E6}" type="slidenum">
              <a:rPr lang="en-AU"/>
              <a:pPr>
                <a:defRPr/>
              </a:pPr>
              <a:t>‹#›</a:t>
            </a:fld>
            <a:endParaRPr lang="en-AU" dirty="0"/>
          </a:p>
        </p:txBody>
      </p:sp>
    </p:spTree>
    <p:extLst>
      <p:ext uri="{BB962C8B-B14F-4D97-AF65-F5344CB8AC3E}">
        <p14:creationId xmlns:p14="http://schemas.microsoft.com/office/powerpoint/2010/main" val="356278241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4545650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0872425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2945232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401491031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34358949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9AA13EF-53EA-4D6B-970F-B026F52A63F6}"/>
              </a:ext>
            </a:extLst>
          </p:cNvPr>
          <p:cNvSpPr>
            <a:spLocks noGrp="1"/>
          </p:cNvSpPr>
          <p:nvPr>
            <p:ph type="title"/>
          </p:nvPr>
        </p:nvSpPr>
        <p:spPr>
          <a:xfrm>
            <a:off x="620000" y="456036"/>
            <a:ext cx="2903097" cy="1596126"/>
          </a:xfrm>
        </p:spPr>
        <p:txBody>
          <a:bodyPr anchor="b"/>
          <a:lstStyle>
            <a:lvl1pPr>
              <a:defRPr sz="2363"/>
            </a:lvl1pPr>
          </a:lstStyle>
          <a:p>
            <a:r>
              <a:rPr lang="en-US"/>
              <a:t>Click to edit Master title style</a:t>
            </a:r>
            <a:endParaRPr lang="en-AU"/>
          </a:p>
        </p:txBody>
      </p:sp>
      <p:sp>
        <p:nvSpPr>
          <p:cNvPr id="3" name="Content Placeholder 2">
            <a:extLst>
              <a:ext uri="{FF2B5EF4-FFF2-40B4-BE49-F238E27FC236}">
                <a16:creationId xmlns="" xmlns:a16="http://schemas.microsoft.com/office/drawing/2014/main" id="{A11C11A3-C13A-47A5-BAD8-5CA3293B34D5}"/>
              </a:ext>
            </a:extLst>
          </p:cNvPr>
          <p:cNvSpPr>
            <a:spLocks noGrp="1"/>
          </p:cNvSpPr>
          <p:nvPr>
            <p:ph idx="1"/>
          </p:nvPr>
        </p:nvSpPr>
        <p:spPr>
          <a:xfrm>
            <a:off x="3826650" y="984911"/>
            <a:ext cx="4556820" cy="4861216"/>
          </a:xfrm>
        </p:spPr>
        <p:txBody>
          <a:bodyPr/>
          <a:lstStyle>
            <a:lvl1pPr>
              <a:defRPr sz="2363"/>
            </a:lvl1pPr>
            <a:lvl2pPr>
              <a:defRPr sz="2067"/>
            </a:lvl2pPr>
            <a:lvl3pPr>
              <a:defRPr sz="1772"/>
            </a:lvl3pPr>
            <a:lvl4pPr>
              <a:defRPr sz="1477"/>
            </a:lvl4pPr>
            <a:lvl5pPr>
              <a:defRPr sz="1477"/>
            </a:lvl5pPr>
            <a:lvl6pPr>
              <a:defRPr sz="1477"/>
            </a:lvl6pPr>
            <a:lvl7pPr>
              <a:defRPr sz="1477"/>
            </a:lvl7pPr>
            <a:lvl8pPr>
              <a:defRPr sz="1477"/>
            </a:lvl8pPr>
            <a:lvl9pPr>
              <a:defRPr sz="1477"/>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 xmlns:a16="http://schemas.microsoft.com/office/drawing/2014/main" id="{8DC26804-E9C0-414E-839C-845647C65D41}"/>
              </a:ext>
            </a:extLst>
          </p:cNvPr>
          <p:cNvSpPr>
            <a:spLocks noGrp="1"/>
          </p:cNvSpPr>
          <p:nvPr>
            <p:ph type="body" sz="half" idx="2"/>
          </p:nvPr>
        </p:nvSpPr>
        <p:spPr>
          <a:xfrm>
            <a:off x="620000" y="2052161"/>
            <a:ext cx="2903097" cy="3801883"/>
          </a:xfrm>
        </p:spPr>
        <p:txBody>
          <a:bodyPr/>
          <a:lstStyle>
            <a:lvl1pPr marL="0" indent="0">
              <a:buNone/>
              <a:defRPr sz="1181"/>
            </a:lvl1pPr>
            <a:lvl2pPr marL="337551" indent="0">
              <a:buNone/>
              <a:defRPr sz="1034"/>
            </a:lvl2pPr>
            <a:lvl3pPr marL="675102" indent="0">
              <a:buNone/>
              <a:defRPr sz="886"/>
            </a:lvl3pPr>
            <a:lvl4pPr marL="1012652" indent="0">
              <a:buNone/>
              <a:defRPr sz="738"/>
            </a:lvl4pPr>
            <a:lvl5pPr marL="1350203" indent="0">
              <a:buNone/>
              <a:defRPr sz="738"/>
            </a:lvl5pPr>
            <a:lvl6pPr marL="1687754" indent="0">
              <a:buNone/>
              <a:defRPr sz="738"/>
            </a:lvl6pPr>
            <a:lvl7pPr marL="2025305" indent="0">
              <a:buNone/>
              <a:defRPr sz="738"/>
            </a:lvl7pPr>
            <a:lvl8pPr marL="2362855" indent="0">
              <a:buNone/>
              <a:defRPr sz="738"/>
            </a:lvl8pPr>
            <a:lvl9pPr marL="2700406" indent="0">
              <a:buNone/>
              <a:defRPr sz="738"/>
            </a:lvl9pPr>
          </a:lstStyle>
          <a:p>
            <a:pPr lvl="0"/>
            <a:r>
              <a:rPr lang="en-US"/>
              <a:t>Edit Master text styles</a:t>
            </a:r>
          </a:p>
        </p:txBody>
      </p:sp>
      <p:sp>
        <p:nvSpPr>
          <p:cNvPr id="5" name="Date Placeholder 4">
            <a:extLst>
              <a:ext uri="{FF2B5EF4-FFF2-40B4-BE49-F238E27FC236}">
                <a16:creationId xmlns="" xmlns:a16="http://schemas.microsoft.com/office/drawing/2014/main" id="{63E279E1-1E97-42F6-BCB8-B1719E9A8F4E}"/>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6" name="Footer Placeholder 5">
            <a:extLst>
              <a:ext uri="{FF2B5EF4-FFF2-40B4-BE49-F238E27FC236}">
                <a16:creationId xmlns="" xmlns:a16="http://schemas.microsoft.com/office/drawing/2014/main" id="{83EB60FF-DD68-4FE4-BE5E-0D3C9294C2B8}"/>
              </a:ext>
            </a:extLst>
          </p:cNvPr>
          <p:cNvSpPr>
            <a:spLocks noGrp="1"/>
          </p:cNvSpPr>
          <p:nvPr>
            <p:ph type="ftr" sz="quarter" idx="11"/>
          </p:nvPr>
        </p:nvSpPr>
        <p:spPr/>
        <p:txBody>
          <a:bodyPr/>
          <a:lstStyle/>
          <a:p>
            <a:endParaRPr lang="en-AU">
              <a:solidFill>
                <a:prstClr val="black">
                  <a:tint val="75000"/>
                </a:prstClr>
              </a:solidFill>
            </a:endParaRPr>
          </a:p>
        </p:txBody>
      </p:sp>
      <p:sp>
        <p:nvSpPr>
          <p:cNvPr id="7" name="Slide Number Placeholder 6">
            <a:extLst>
              <a:ext uri="{FF2B5EF4-FFF2-40B4-BE49-F238E27FC236}">
                <a16:creationId xmlns="" xmlns:a16="http://schemas.microsoft.com/office/drawing/2014/main" id="{F35518C0-9482-4FEC-A87E-87ED13F5C501}"/>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739204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5E005BE-E668-49BA-8846-8B1BBB57DEE4}"/>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 xmlns:a16="http://schemas.microsoft.com/office/drawing/2014/main" id="{80B00DEF-40AA-4251-8D1C-3E3438F40C67}"/>
              </a:ext>
            </a:extLst>
          </p:cNvPr>
          <p:cNvSpPr>
            <a:spLocks noGrp="1"/>
          </p:cNvSpPr>
          <p:nvPr>
            <p:ph type="dt" sz="half" idx="10"/>
          </p:nvPr>
        </p:nvSpPr>
        <p:spPr/>
        <p:txBody>
          <a:bodyPr/>
          <a:lstStyle/>
          <a:p>
            <a:fld id="{FC798387-5281-45DB-9EEE-4CEF1005A9AC}" type="datetimeFigureOut">
              <a:rPr lang="en-AU" smtClean="0">
                <a:solidFill>
                  <a:prstClr val="black">
                    <a:tint val="75000"/>
                  </a:prstClr>
                </a:solidFill>
              </a:rPr>
              <a:pPr/>
              <a:t>28/03/2019</a:t>
            </a:fld>
            <a:endParaRPr lang="en-AU">
              <a:solidFill>
                <a:prstClr val="black">
                  <a:tint val="75000"/>
                </a:prstClr>
              </a:solidFill>
            </a:endParaRPr>
          </a:p>
        </p:txBody>
      </p:sp>
      <p:sp>
        <p:nvSpPr>
          <p:cNvPr id="4" name="Footer Placeholder 3">
            <a:extLst>
              <a:ext uri="{FF2B5EF4-FFF2-40B4-BE49-F238E27FC236}">
                <a16:creationId xmlns="" xmlns:a16="http://schemas.microsoft.com/office/drawing/2014/main" id="{3DF9DE18-24E3-4A80-9CAA-C6CB4EB245B1}"/>
              </a:ext>
            </a:extLst>
          </p:cNvPr>
          <p:cNvSpPr>
            <a:spLocks noGrp="1"/>
          </p:cNvSpPr>
          <p:nvPr>
            <p:ph type="ftr" sz="quarter" idx="11"/>
          </p:nvPr>
        </p:nvSpPr>
        <p:spPr/>
        <p:txBody>
          <a:bodyPr/>
          <a:lstStyle/>
          <a:p>
            <a:endParaRPr lang="en-AU">
              <a:solidFill>
                <a:prstClr val="black">
                  <a:tint val="75000"/>
                </a:prstClr>
              </a:solidFill>
            </a:endParaRPr>
          </a:p>
        </p:txBody>
      </p:sp>
      <p:sp>
        <p:nvSpPr>
          <p:cNvPr id="5" name="Slide Number Placeholder 4">
            <a:extLst>
              <a:ext uri="{FF2B5EF4-FFF2-40B4-BE49-F238E27FC236}">
                <a16:creationId xmlns="" xmlns:a16="http://schemas.microsoft.com/office/drawing/2014/main" id="{4182D0AB-74F8-4036-B66B-B0AEC92A50C7}"/>
              </a:ext>
            </a:extLst>
          </p:cNvPr>
          <p:cNvSpPr>
            <a:spLocks noGrp="1"/>
          </p:cNvSpPr>
          <p:nvPr>
            <p:ph type="sldNum" sz="quarter" idx="12"/>
          </p:nvPr>
        </p:nvSpPr>
        <p:spPr/>
        <p:txBody>
          <a:bodyPr/>
          <a:lstStyle/>
          <a:p>
            <a:fld id="{651F6367-A01A-42FB-B9F4-AB38106CBF6B}" type="slidenum">
              <a:rPr lang="en-AU" smtClean="0">
                <a:solidFill>
                  <a:prstClr val="black">
                    <a:tint val="75000"/>
                  </a:prstClr>
                </a:solidFill>
              </a:rPr>
              <a:pPr/>
              <a:t>‹#›</a:t>
            </a:fld>
            <a:endParaRPr lang="en-AU">
              <a:solidFill>
                <a:prstClr val="black">
                  <a:tint val="75000"/>
                </a:prstClr>
              </a:solidFill>
            </a:endParaRPr>
          </a:p>
        </p:txBody>
      </p:sp>
    </p:spTree>
    <p:extLst>
      <p:ext uri="{BB962C8B-B14F-4D97-AF65-F5344CB8AC3E}">
        <p14:creationId xmlns:p14="http://schemas.microsoft.com/office/powerpoint/2010/main" val="28903579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F6F82430-BC29-5440-8F85-214E8C6078A1}"/>
              </a:ext>
            </a:extLst>
          </p:cNvPr>
          <p:cNvPicPr>
            <a:picLocks noChangeAspect="1"/>
          </p:cNvPicPr>
          <p:nvPr userDrawn="1"/>
        </p:nvPicPr>
        <p:blipFill>
          <a:blip r:embed="rId2"/>
          <a:stretch>
            <a:fillRect/>
          </a:stretch>
        </p:blipFill>
        <p:spPr>
          <a:xfrm>
            <a:off x="0" y="0"/>
            <a:ext cx="9001125" cy="6840538"/>
          </a:xfrm>
          <a:prstGeom prst="rect">
            <a:avLst/>
          </a:prstGeom>
        </p:spPr>
      </p:pic>
      <p:sp>
        <p:nvSpPr>
          <p:cNvPr id="2" name="Title 1">
            <a:extLst>
              <a:ext uri="{FF2B5EF4-FFF2-40B4-BE49-F238E27FC236}">
                <a16:creationId xmlns:a16="http://schemas.microsoft.com/office/drawing/2014/main" xmlns="" id="{CF70BA3D-E785-8948-9049-CF68203DC440}"/>
              </a:ext>
            </a:extLst>
          </p:cNvPr>
          <p:cNvSpPr>
            <a:spLocks noGrp="1"/>
          </p:cNvSpPr>
          <p:nvPr>
            <p:ph type="ctrTitle" hasCustomPrompt="1"/>
          </p:nvPr>
        </p:nvSpPr>
        <p:spPr>
          <a:xfrm>
            <a:off x="773433" y="1516241"/>
            <a:ext cx="5954396" cy="1201019"/>
          </a:xfrm>
        </p:spPr>
        <p:txBody>
          <a:bodyPr anchor="b">
            <a:noAutofit/>
          </a:bodyPr>
          <a:lstStyle>
            <a:lvl1pPr algn="l">
              <a:defRPr sz="2953" b="0" i="0" u="sng">
                <a:solidFill>
                  <a:schemeClr val="bg1"/>
                </a:solidFill>
                <a:latin typeface="Verdana Regular"/>
                <a:ea typeface="Roboto Slab" pitchFamily="2" charset="0"/>
              </a:defRPr>
            </a:lvl1pPr>
          </a:lstStyle>
          <a:p>
            <a:r>
              <a:rPr lang="en-US" dirty="0" err="1"/>
              <a:t>Powerpoint</a:t>
            </a:r>
            <a:r>
              <a:rPr lang="en-US" dirty="0"/>
              <a:t> presentation title can go over several lines</a:t>
            </a:r>
          </a:p>
        </p:txBody>
      </p:sp>
      <p:sp>
        <p:nvSpPr>
          <p:cNvPr id="3" name="Subtitle 2">
            <a:extLst>
              <a:ext uri="{FF2B5EF4-FFF2-40B4-BE49-F238E27FC236}">
                <a16:creationId xmlns:a16="http://schemas.microsoft.com/office/drawing/2014/main" xmlns="" id="{27366B11-92EF-BC46-B53A-CE2A90714D7B}"/>
              </a:ext>
            </a:extLst>
          </p:cNvPr>
          <p:cNvSpPr>
            <a:spLocks noGrp="1"/>
          </p:cNvSpPr>
          <p:nvPr>
            <p:ph type="subTitle" idx="1" hasCustomPrompt="1"/>
          </p:nvPr>
        </p:nvSpPr>
        <p:spPr>
          <a:xfrm>
            <a:off x="773434" y="3004819"/>
            <a:ext cx="5557216" cy="656686"/>
          </a:xfrm>
        </p:spPr>
        <p:txBody>
          <a:bodyPr>
            <a:noAutofit/>
          </a:bodyPr>
          <a:lstStyle>
            <a:lvl1pPr marL="0" indent="0" algn="l">
              <a:lnSpc>
                <a:spcPts val="1240"/>
              </a:lnSpc>
              <a:buNone/>
              <a:defRPr sz="1034" b="0" i="0" cap="all" spc="111" baseline="0">
                <a:solidFill>
                  <a:schemeClr val="bg1"/>
                </a:solidFill>
                <a:latin typeface="Calibri Regular"/>
                <a:ea typeface="Roboto" panose="02000000000000000000" pitchFamily="2" charset="0"/>
                <a:cs typeface="Calibri Regular"/>
              </a:defRPr>
            </a:lvl1pPr>
            <a:lvl2pPr marL="337551" indent="0" algn="ctr">
              <a:buNone/>
              <a:defRPr sz="1477"/>
            </a:lvl2pPr>
            <a:lvl3pPr marL="675102" indent="0" algn="ctr">
              <a:buNone/>
              <a:defRPr sz="1329"/>
            </a:lvl3pPr>
            <a:lvl4pPr marL="1012652" indent="0" algn="ctr">
              <a:buNone/>
              <a:defRPr sz="1181"/>
            </a:lvl4pPr>
            <a:lvl5pPr marL="1350203" indent="0" algn="ctr">
              <a:buNone/>
              <a:defRPr sz="1181"/>
            </a:lvl5pPr>
            <a:lvl6pPr marL="1687754" indent="0" algn="ctr">
              <a:buNone/>
              <a:defRPr sz="1181"/>
            </a:lvl6pPr>
            <a:lvl7pPr marL="2025305" indent="0" algn="ctr">
              <a:buNone/>
              <a:defRPr sz="1181"/>
            </a:lvl7pPr>
            <a:lvl8pPr marL="2362855" indent="0" algn="ctr">
              <a:buNone/>
              <a:defRPr sz="1181"/>
            </a:lvl8pPr>
            <a:lvl9pPr marL="2700406" indent="0" algn="ctr">
              <a:buNone/>
              <a:defRPr sz="1181"/>
            </a:lvl9pPr>
          </a:lstStyle>
          <a:p>
            <a:r>
              <a:rPr lang="en-US" dirty="0"/>
              <a:t>WITH A SUBHEADING THAT CAN GO OVER SEVERAL LINES IF NEEDED</a:t>
            </a:r>
            <a:br>
              <a:rPr lang="en-US" dirty="0"/>
            </a:br>
            <a:r>
              <a:rPr lang="en-US" dirty="0"/>
              <a:t>BUT I CAN’T THINK OF ANYTHING ELSE TO TYPE</a:t>
            </a:r>
          </a:p>
        </p:txBody>
      </p:sp>
      <p:sp>
        <p:nvSpPr>
          <p:cNvPr id="11" name="Text Placeholder 10">
            <a:extLst>
              <a:ext uri="{FF2B5EF4-FFF2-40B4-BE49-F238E27FC236}">
                <a16:creationId xmlns:a16="http://schemas.microsoft.com/office/drawing/2014/main" xmlns="" id="{F10A1A1F-0E42-8949-BC35-0EC4292402FB}"/>
              </a:ext>
            </a:extLst>
          </p:cNvPr>
          <p:cNvSpPr>
            <a:spLocks noGrp="1"/>
          </p:cNvSpPr>
          <p:nvPr>
            <p:ph type="body" sz="quarter" idx="10" hasCustomPrompt="1"/>
          </p:nvPr>
        </p:nvSpPr>
        <p:spPr>
          <a:xfrm>
            <a:off x="773433" y="5778491"/>
            <a:ext cx="3090621" cy="382784"/>
          </a:xfrm>
        </p:spPr>
        <p:txBody>
          <a:bodyPr>
            <a:noAutofit/>
          </a:bodyPr>
          <a:lstStyle>
            <a:lvl1pPr marL="0" indent="0">
              <a:buNone/>
              <a:defRPr sz="812" b="0" i="0" cap="all" spc="111" baseline="0">
                <a:solidFill>
                  <a:schemeClr val="bg1"/>
                </a:solidFill>
                <a:latin typeface="Calibri Light" panose="020F0302020204030204" pitchFamily="34" charset="0"/>
                <a:ea typeface="Roboto Light" panose="02000000000000000000" pitchFamily="2" charset="0"/>
                <a:cs typeface="Calibri Light" panose="020F0302020204030204" pitchFamily="34" charset="0"/>
              </a:defRPr>
            </a:lvl1pPr>
            <a:lvl2pPr marL="337551" indent="0">
              <a:buNone/>
              <a:defRPr sz="812" b="0" i="0" cap="all" spc="111"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675102" indent="0">
              <a:buNone/>
              <a:defRPr sz="812" b="0" i="0" cap="all" spc="111"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012652" indent="0">
              <a:buNone/>
              <a:defRPr sz="812" b="0" i="0" cap="all" spc="111"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1350203" indent="0">
              <a:buNone/>
              <a:defRPr sz="812" b="0" i="0" cap="all" spc="111" baseline="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stStyle>
          <a:p>
            <a:pPr lvl="0"/>
            <a:r>
              <a:rPr lang="en-US" dirty="0"/>
              <a:t>Prepared for:</a:t>
            </a:r>
          </a:p>
        </p:txBody>
      </p:sp>
      <p:sp>
        <p:nvSpPr>
          <p:cNvPr id="13" name="Text Placeholder 12">
            <a:extLst>
              <a:ext uri="{FF2B5EF4-FFF2-40B4-BE49-F238E27FC236}">
                <a16:creationId xmlns:a16="http://schemas.microsoft.com/office/drawing/2014/main" xmlns="" id="{2E4C777C-4D1F-8E4F-8D02-7829CF3D39D3}"/>
              </a:ext>
            </a:extLst>
          </p:cNvPr>
          <p:cNvSpPr>
            <a:spLocks noGrp="1"/>
          </p:cNvSpPr>
          <p:nvPr>
            <p:ph type="body" sz="quarter" idx="11" hasCustomPrompt="1"/>
          </p:nvPr>
        </p:nvSpPr>
        <p:spPr>
          <a:xfrm>
            <a:off x="773434" y="6204981"/>
            <a:ext cx="2533910" cy="260943"/>
          </a:xfrm>
        </p:spPr>
        <p:txBody>
          <a:bodyPr>
            <a:noAutofit/>
          </a:bodyPr>
          <a:lstStyle>
            <a:lvl1pPr marL="0" indent="0">
              <a:buNone/>
              <a:defRPr sz="812" b="0" i="0" cap="all" spc="111" baseline="0">
                <a:solidFill>
                  <a:schemeClr val="bg1"/>
                </a:solidFill>
                <a:latin typeface="Calibri Regular"/>
                <a:ea typeface="Roboto" panose="02000000000000000000" pitchFamily="2" charset="0"/>
                <a:cs typeface="Calibri Regular"/>
              </a:defRPr>
            </a:lvl1pPr>
            <a:lvl2pPr marL="337551" indent="0">
              <a:buNone/>
              <a:defRPr sz="812" b="1" i="0" cap="all" spc="111" baseline="0">
                <a:solidFill>
                  <a:schemeClr val="bg1"/>
                </a:solidFill>
                <a:latin typeface="Roboto" panose="02000000000000000000" pitchFamily="2" charset="0"/>
                <a:ea typeface="Roboto" panose="02000000000000000000" pitchFamily="2" charset="0"/>
                <a:cs typeface="Roboto" panose="02000000000000000000" pitchFamily="2" charset="0"/>
              </a:defRPr>
            </a:lvl2pPr>
            <a:lvl3pPr marL="675102" indent="0">
              <a:buNone/>
              <a:defRPr sz="812" b="1" i="0" cap="all" spc="111" baseline="0">
                <a:solidFill>
                  <a:schemeClr val="bg1"/>
                </a:solidFill>
                <a:latin typeface="Roboto" panose="02000000000000000000" pitchFamily="2" charset="0"/>
                <a:ea typeface="Roboto" panose="02000000000000000000" pitchFamily="2" charset="0"/>
                <a:cs typeface="Roboto" panose="02000000000000000000" pitchFamily="2" charset="0"/>
              </a:defRPr>
            </a:lvl3pPr>
            <a:lvl4pPr marL="1012652" indent="0">
              <a:buNone/>
              <a:defRPr sz="812" b="1" i="0" cap="all" spc="111" baseline="0">
                <a:solidFill>
                  <a:schemeClr val="bg1"/>
                </a:solidFill>
                <a:latin typeface="Roboto" panose="02000000000000000000" pitchFamily="2" charset="0"/>
                <a:ea typeface="Roboto" panose="02000000000000000000" pitchFamily="2" charset="0"/>
                <a:cs typeface="Roboto" panose="02000000000000000000" pitchFamily="2" charset="0"/>
              </a:defRPr>
            </a:lvl4pPr>
            <a:lvl5pPr marL="1350203" indent="0">
              <a:buNone/>
              <a:defRPr sz="812" b="1" i="0" cap="all" spc="111" baseline="0">
                <a:solidFill>
                  <a:schemeClr val="bg1"/>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XX MONTH YEAR</a:t>
            </a:r>
          </a:p>
        </p:txBody>
      </p:sp>
    </p:spTree>
    <p:extLst>
      <p:ext uri="{BB962C8B-B14F-4D97-AF65-F5344CB8AC3E}">
        <p14:creationId xmlns:p14="http://schemas.microsoft.com/office/powerpoint/2010/main" val="363399767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8E2F86F-2F4B-3846-8596-B737C781EEF7}"/>
              </a:ext>
            </a:extLst>
          </p:cNvPr>
          <p:cNvPicPr>
            <a:picLocks noChangeAspect="1"/>
          </p:cNvPicPr>
          <p:nvPr userDrawn="1"/>
        </p:nvPicPr>
        <p:blipFill>
          <a:blip r:embed="rId2"/>
          <a:stretch>
            <a:fillRect/>
          </a:stretch>
        </p:blipFill>
        <p:spPr>
          <a:xfrm>
            <a:off x="0" y="0"/>
            <a:ext cx="9001125" cy="6840538"/>
          </a:xfrm>
          <a:prstGeom prst="rect">
            <a:avLst/>
          </a:prstGeom>
        </p:spPr>
      </p:pic>
      <p:sp>
        <p:nvSpPr>
          <p:cNvPr id="10" name="Content Placeholder 9">
            <a:extLst>
              <a:ext uri="{FF2B5EF4-FFF2-40B4-BE49-F238E27FC236}">
                <a16:creationId xmlns:a16="http://schemas.microsoft.com/office/drawing/2014/main" xmlns="" id="{A1EC6E38-BF71-F340-8934-45EDBF13E740}"/>
              </a:ext>
            </a:extLst>
          </p:cNvPr>
          <p:cNvSpPr>
            <a:spLocks noGrp="1"/>
          </p:cNvSpPr>
          <p:nvPr>
            <p:ph sz="quarter" idx="13" hasCustomPrompt="1"/>
          </p:nvPr>
        </p:nvSpPr>
        <p:spPr>
          <a:xfrm>
            <a:off x="694873" y="1019747"/>
            <a:ext cx="7535200" cy="479788"/>
          </a:xfrm>
        </p:spPr>
        <p:txBody>
          <a:bodyPr>
            <a:noAutofit/>
          </a:bodyPr>
          <a:lstStyle>
            <a:lvl1pPr marL="0" indent="0">
              <a:spcAft>
                <a:spcPts val="886"/>
              </a:spcAft>
              <a:buNone/>
              <a:defRPr b="0" i="0" u="sng">
                <a:solidFill>
                  <a:srgbClr val="3F4444"/>
                </a:solidFill>
                <a:latin typeface="Verdana Regular"/>
                <a:ea typeface="Roboto Slab" pitchFamily="2" charset="0"/>
              </a:defRPr>
            </a:lvl1pPr>
            <a:lvl2pPr marL="0" indent="0">
              <a:buNone/>
              <a:defRPr sz="812" b="0" i="0" baseline="0">
                <a:latin typeface="Roboto" panose="02000000000000000000" pitchFamily="2" charset="0"/>
                <a:ea typeface="Roboto" panose="02000000000000000000" pitchFamily="2" charset="0"/>
                <a:cs typeface="Roboto" panose="02000000000000000000" pitchFamily="2" charset="0"/>
              </a:defRPr>
            </a:lvl2pPr>
            <a:lvl3pPr marL="0" indent="0">
              <a:spcBef>
                <a:spcPts val="812"/>
              </a:spcBef>
              <a:spcAft>
                <a:spcPts val="443"/>
              </a:spcAft>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3pPr>
            <a:lvl4pPr marL="0" indent="0">
              <a:buNone/>
              <a:defRPr sz="812" b="0" i="0" baseline="0">
                <a:latin typeface="Roboto" panose="02000000000000000000" pitchFamily="2" charset="0"/>
                <a:ea typeface="Roboto" panose="02000000000000000000" pitchFamily="2" charset="0"/>
                <a:cs typeface="Roboto" panose="02000000000000000000" pitchFamily="2" charset="0"/>
              </a:defRPr>
            </a:lvl4pPr>
            <a:lvl5pPr marL="0" indent="0">
              <a:spcBef>
                <a:spcPts val="812"/>
              </a:spcBef>
              <a:spcAft>
                <a:spcPts val="443"/>
              </a:spcAft>
              <a:buNone/>
              <a:defRPr sz="812" b="0" i="0" cap="all" spc="111" baseline="0">
                <a:solidFill>
                  <a:srgbClr val="646464"/>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About this template</a:t>
            </a:r>
          </a:p>
        </p:txBody>
      </p:sp>
      <p:sp>
        <p:nvSpPr>
          <p:cNvPr id="12" name="Text Placeholder 11">
            <a:extLst>
              <a:ext uri="{FF2B5EF4-FFF2-40B4-BE49-F238E27FC236}">
                <a16:creationId xmlns:a16="http://schemas.microsoft.com/office/drawing/2014/main" xmlns="" id="{8394D8D9-5EED-7742-8328-F3A81551C72F}"/>
              </a:ext>
            </a:extLst>
          </p:cNvPr>
          <p:cNvSpPr>
            <a:spLocks noGrp="1"/>
          </p:cNvSpPr>
          <p:nvPr>
            <p:ph type="body" sz="quarter" idx="14" hasCustomPrompt="1"/>
          </p:nvPr>
        </p:nvSpPr>
        <p:spPr>
          <a:xfrm>
            <a:off x="695010" y="1635713"/>
            <a:ext cx="3703104" cy="883569"/>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Animal </a:t>
            </a:r>
            <a:r>
              <a:rPr lang="en-US" dirty="0" err="1"/>
              <a:t>virtute</a:t>
            </a:r>
            <a:r>
              <a:rPr lang="en-US" dirty="0"/>
              <a:t> </a:t>
            </a:r>
            <a:r>
              <a:rPr lang="en-US" dirty="0" err="1"/>
              <a:t>pertinax</a:t>
            </a:r>
            <a:r>
              <a:rPr lang="en-US" dirty="0"/>
              <a:t> an qui, </a:t>
            </a:r>
            <a:r>
              <a:rPr lang="en-US" dirty="0" err="1"/>
              <a:t>malis</a:t>
            </a:r>
            <a:r>
              <a:rPr lang="en-US" dirty="0"/>
              <a:t> </a:t>
            </a:r>
            <a:r>
              <a:rPr lang="en-US" dirty="0" err="1"/>
              <a:t>persius</a:t>
            </a:r>
            <a:r>
              <a:rPr lang="en-US" dirty="0"/>
              <a:t> ex est. </a:t>
            </a:r>
            <a:r>
              <a:rPr lang="en-US" dirty="0" err="1"/>
              <a:t>Modo</a:t>
            </a:r>
            <a:r>
              <a:rPr lang="en-US" dirty="0"/>
              <a:t> </a:t>
            </a:r>
            <a:r>
              <a:rPr lang="en-US" dirty="0" err="1"/>
              <a:t>movet</a:t>
            </a:r>
            <a:r>
              <a:rPr lang="en-US" dirty="0"/>
              <a:t> </a:t>
            </a:r>
            <a:r>
              <a:rPr lang="en-US" dirty="0" err="1"/>
              <a:t>sensibus</a:t>
            </a:r>
            <a:r>
              <a:rPr lang="en-US" dirty="0"/>
              <a:t> </a:t>
            </a:r>
            <a:r>
              <a:rPr lang="en-US" dirty="0" err="1"/>
              <a:t>eu</a:t>
            </a:r>
            <a:r>
              <a:rPr lang="en-US" dirty="0"/>
              <a:t> </a:t>
            </a:r>
            <a:r>
              <a:rPr lang="en-US" dirty="0" err="1"/>
              <a:t>vix</a:t>
            </a:r>
            <a:r>
              <a:rPr lang="en-US" dirty="0"/>
              <a:t>, an </a:t>
            </a:r>
            <a:r>
              <a:rPr lang="en-US" dirty="0" err="1"/>
              <a:t>esse</a:t>
            </a:r>
            <a:r>
              <a:rPr lang="en-US" dirty="0"/>
              <a:t> </a:t>
            </a:r>
            <a:r>
              <a:rPr lang="en-US" dirty="0" err="1"/>
              <a:t>tibique</a:t>
            </a:r>
            <a:r>
              <a:rPr lang="en-US" dirty="0"/>
              <a:t> </a:t>
            </a:r>
            <a:r>
              <a:rPr lang="en-US" dirty="0" err="1"/>
              <a:t>pertinacia</a:t>
            </a:r>
            <a:r>
              <a:rPr lang="en-US" dirty="0"/>
              <a:t> </a:t>
            </a:r>
            <a:r>
              <a:rPr lang="en-US" dirty="0" err="1"/>
              <a:t>mea</a:t>
            </a:r>
            <a:r>
              <a:rPr lang="en-US" dirty="0"/>
              <a:t>.</a:t>
            </a:r>
          </a:p>
        </p:txBody>
      </p:sp>
      <p:sp>
        <p:nvSpPr>
          <p:cNvPr id="9" name="Rectangle 3">
            <a:extLst>
              <a:ext uri="{FF2B5EF4-FFF2-40B4-BE49-F238E27FC236}">
                <a16:creationId xmlns:a16="http://schemas.microsoft.com/office/drawing/2014/main" xmlns="" id="{187DFC47-5011-7941-9FD7-3E90D4EBBDC7}"/>
              </a:ext>
            </a:extLst>
          </p:cNvPr>
          <p:cNvSpPr>
            <a:spLocks noChangeArrowheads="1"/>
          </p:cNvSpPr>
          <p:nvPr userDrawn="1"/>
        </p:nvSpPr>
        <p:spPr bwMode="auto">
          <a:xfrm>
            <a:off x="660872" y="6314095"/>
            <a:ext cx="5791514" cy="23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7508" tIns="33754" rIns="67508" bIns="33754" numCol="1" anchor="ctr" anchorCtr="0" compatLnSpc="1">
            <a:prstTxWarp prst="textNoShape">
              <a:avLst/>
            </a:prstTxWarp>
            <a:spAutoFit/>
          </a:bodyPr>
          <a:lstStyle/>
          <a:p>
            <a:pPr marL="0" marR="0" lvl="0" indent="0" algn="l" defTabSz="675102" rtl="0" eaLnBrk="0" fontAlgn="base" latinLnBrk="0" hangingPunct="0">
              <a:lnSpc>
                <a:spcPct val="100000"/>
              </a:lnSpc>
              <a:spcBef>
                <a:spcPct val="0"/>
              </a:spcBef>
              <a:spcAft>
                <a:spcPct val="0"/>
              </a:spcAft>
              <a:buClrTx/>
              <a:buSzTx/>
              <a:buFontTx/>
              <a:buNone/>
              <a:tabLst/>
            </a:pPr>
            <a:r>
              <a:rPr kumimoji="0" lang="en-AU"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Presentation name –</a:t>
            </a:r>
            <a:r>
              <a:rPr kumimoji="0" lang="x-none" altLang="x-none" sz="554" b="0" i="0" u="none" strike="noStrike" cap="none" normalizeH="0" baseline="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 </a:t>
            </a:r>
            <a:r>
              <a:rPr kumimoji="0" lang="en-AU"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Presentation </a:t>
            </a:r>
            <a:r>
              <a:rPr kumimoji="0" lang="x-none"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ID</a:t>
            </a:r>
          </a:p>
          <a:p>
            <a:pPr marL="0" marR="0" lvl="0" indent="0" algn="l" defTabSz="675102" rtl="0" eaLnBrk="0" fontAlgn="base" latinLnBrk="0" hangingPunct="0">
              <a:lnSpc>
                <a:spcPct val="100000"/>
              </a:lnSpc>
              <a:spcBef>
                <a:spcPct val="0"/>
              </a:spcBef>
              <a:spcAft>
                <a:spcPct val="0"/>
              </a:spcAft>
              <a:buClrTx/>
              <a:buSzTx/>
              <a:buFontTx/>
              <a:buNone/>
              <a:tabLst/>
            </a:pPr>
            <a:r>
              <a:rPr kumimoji="0" lang="x-none"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Client name, department or agency</a:t>
            </a:r>
          </a:p>
        </p:txBody>
      </p:sp>
      <p:sp>
        <p:nvSpPr>
          <p:cNvPr id="11" name="Slide Number Placeholder 4">
            <a:extLst>
              <a:ext uri="{FF2B5EF4-FFF2-40B4-BE49-F238E27FC236}">
                <a16:creationId xmlns:a16="http://schemas.microsoft.com/office/drawing/2014/main" xmlns="" id="{B25978F2-E8FE-284E-AECA-275E4C8128A2}"/>
              </a:ext>
            </a:extLst>
          </p:cNvPr>
          <p:cNvSpPr>
            <a:spLocks noGrp="1"/>
          </p:cNvSpPr>
          <p:nvPr>
            <p:ph type="sldNum" sz="quarter" idx="4"/>
          </p:nvPr>
        </p:nvSpPr>
        <p:spPr>
          <a:xfrm>
            <a:off x="8330628" y="6383711"/>
            <a:ext cx="466176" cy="364195"/>
          </a:xfrm>
          <a:prstGeom prst="rect">
            <a:avLst/>
          </a:prstGeom>
        </p:spPr>
        <p:txBody>
          <a:bodyPr lIns="0"/>
          <a:lstStyle>
            <a:lvl1pPr>
              <a:defRPr sz="738" b="0" i="0" cap="all" baseline="0">
                <a:latin typeface="Roboto" panose="02000000000000000000" pitchFamily="2" charset="0"/>
                <a:ea typeface="Roboto" panose="02000000000000000000" pitchFamily="2" charset="0"/>
                <a:cs typeface="Roboto" panose="02000000000000000000" pitchFamily="2" charset="0"/>
              </a:defRPr>
            </a:lvl1pPr>
          </a:lstStyle>
          <a:p>
            <a:r>
              <a:rPr lang="en-US" dirty="0">
                <a:latin typeface="Calibri Regular"/>
              </a:rPr>
              <a:t>PAGE </a:t>
            </a:r>
            <a:fld id="{83FC7410-8B19-1B4A-99B8-F67D2229AFB7}" type="slidenum">
              <a:rPr lang="en-US" smtClean="0">
                <a:latin typeface="Calibri Regular"/>
              </a:rPr>
              <a:pPr/>
              <a:t>‹#›</a:t>
            </a:fld>
            <a:endParaRPr lang="en-US" dirty="0">
              <a:latin typeface="Calibri Regular"/>
            </a:endParaRPr>
          </a:p>
        </p:txBody>
      </p:sp>
    </p:spTree>
    <p:extLst>
      <p:ext uri="{BB962C8B-B14F-4D97-AF65-F5344CB8AC3E}">
        <p14:creationId xmlns:p14="http://schemas.microsoft.com/office/powerpoint/2010/main" val="26826459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8E2F86F-2F4B-3846-8596-B737C781EEF7}"/>
              </a:ext>
            </a:extLst>
          </p:cNvPr>
          <p:cNvPicPr>
            <a:picLocks noChangeAspect="1"/>
          </p:cNvPicPr>
          <p:nvPr userDrawn="1"/>
        </p:nvPicPr>
        <p:blipFill>
          <a:blip r:embed="rId2"/>
          <a:stretch>
            <a:fillRect/>
          </a:stretch>
        </p:blipFill>
        <p:spPr>
          <a:xfrm>
            <a:off x="0" y="0"/>
            <a:ext cx="9001125" cy="6840538"/>
          </a:xfrm>
          <a:prstGeom prst="rect">
            <a:avLst/>
          </a:prstGeom>
        </p:spPr>
      </p:pic>
      <p:sp>
        <p:nvSpPr>
          <p:cNvPr id="14" name="Text Placeholder 13">
            <a:extLst>
              <a:ext uri="{FF2B5EF4-FFF2-40B4-BE49-F238E27FC236}">
                <a16:creationId xmlns:a16="http://schemas.microsoft.com/office/drawing/2014/main" xmlns="" id="{8B0D362A-66CB-6844-AC5F-65CA090D31B7}"/>
              </a:ext>
            </a:extLst>
          </p:cNvPr>
          <p:cNvSpPr>
            <a:spLocks noGrp="1"/>
          </p:cNvSpPr>
          <p:nvPr>
            <p:ph type="body" sz="quarter" idx="15" hasCustomPrompt="1"/>
          </p:nvPr>
        </p:nvSpPr>
        <p:spPr>
          <a:xfrm>
            <a:off x="695010" y="1019747"/>
            <a:ext cx="3703104" cy="267698"/>
          </a:xfrm>
        </p:spPr>
        <p:txBody>
          <a:bodyPr>
            <a:noAutofit/>
          </a:bodyPr>
          <a:lstStyle>
            <a:lvl1pPr marL="0" indent="0">
              <a:buNone/>
              <a:defRPr sz="1034" b="0" i="0" cap="all" spc="111" baseline="0">
                <a:solidFill>
                  <a:srgbClr val="3F4444"/>
                </a:solidFill>
                <a:latin typeface="Calibri Regular"/>
                <a:ea typeface="Roboto" panose="02000000000000000000" pitchFamily="2" charset="0"/>
                <a:cs typeface="Calibri Regular"/>
              </a:defRPr>
            </a:lvl1pPr>
            <a:lvl2pPr marL="337551"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2pPr>
            <a:lvl3pPr marL="675102"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3pPr>
            <a:lvl4pPr marL="1012652"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4pPr>
            <a:lvl5pPr marL="1350203"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LEVEL HEADING 2</a:t>
            </a:r>
          </a:p>
        </p:txBody>
      </p:sp>
      <p:sp>
        <p:nvSpPr>
          <p:cNvPr id="18" name="Text Placeholder 17">
            <a:extLst>
              <a:ext uri="{FF2B5EF4-FFF2-40B4-BE49-F238E27FC236}">
                <a16:creationId xmlns:a16="http://schemas.microsoft.com/office/drawing/2014/main" xmlns="" id="{1260D6BA-C818-8A45-BC69-841B16FBA557}"/>
              </a:ext>
            </a:extLst>
          </p:cNvPr>
          <p:cNvSpPr>
            <a:spLocks noGrp="1"/>
          </p:cNvSpPr>
          <p:nvPr>
            <p:ph type="body" sz="quarter" idx="17" hasCustomPrompt="1"/>
          </p:nvPr>
        </p:nvSpPr>
        <p:spPr>
          <a:xfrm>
            <a:off x="695010" y="2453895"/>
            <a:ext cx="3703104" cy="241896"/>
          </a:xfrm>
        </p:spPr>
        <p:txBody>
          <a:bodyPr>
            <a:noAutofit/>
          </a:bodyPr>
          <a:lstStyle>
            <a:lvl1pPr marL="0" indent="0">
              <a:buNone/>
              <a:defRPr sz="812" b="0" i="0" cap="all" spc="111" baseline="0">
                <a:latin typeface="Calibri Regular"/>
                <a:ea typeface="Roboto Medium" panose="02000000000000000000" pitchFamily="2" charset="0"/>
                <a:cs typeface="Calibri Regular"/>
              </a:defRPr>
            </a:lvl1pPr>
            <a:lvl2pPr marL="337551"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2pPr>
            <a:lvl3pPr marL="675102"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3pPr>
            <a:lvl4pPr marL="1012652"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4pPr>
            <a:lvl5pPr marL="1350203"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dirty="0"/>
              <a:t>LEVEL HEADING 3</a:t>
            </a:r>
          </a:p>
        </p:txBody>
      </p:sp>
      <p:sp>
        <p:nvSpPr>
          <p:cNvPr id="17" name="Picture Placeholder 2">
            <a:extLst>
              <a:ext uri="{FF2B5EF4-FFF2-40B4-BE49-F238E27FC236}">
                <a16:creationId xmlns:a16="http://schemas.microsoft.com/office/drawing/2014/main" xmlns="" id="{C5529A86-3DF0-FA45-8D4B-DE4771B19452}"/>
              </a:ext>
            </a:extLst>
          </p:cNvPr>
          <p:cNvSpPr>
            <a:spLocks noGrp="1"/>
          </p:cNvSpPr>
          <p:nvPr>
            <p:ph type="pic" sz="quarter" idx="23"/>
          </p:nvPr>
        </p:nvSpPr>
        <p:spPr>
          <a:xfrm>
            <a:off x="4590809" y="1019747"/>
            <a:ext cx="3648503" cy="4756707"/>
          </a:xfrm>
        </p:spPr>
        <p:txBody>
          <a:bodyPr>
            <a:noAutofit/>
          </a:bodyPr>
          <a:lstStyle/>
          <a:p>
            <a:r>
              <a:rPr lang="en-US"/>
              <a:t>Click icon to add picture</a:t>
            </a:r>
            <a:endParaRPr lang="en-US" dirty="0"/>
          </a:p>
        </p:txBody>
      </p:sp>
      <p:sp>
        <p:nvSpPr>
          <p:cNvPr id="20" name="Text Placeholder 20">
            <a:extLst>
              <a:ext uri="{FF2B5EF4-FFF2-40B4-BE49-F238E27FC236}">
                <a16:creationId xmlns:a16="http://schemas.microsoft.com/office/drawing/2014/main" xmlns="" id="{4A7A1CF1-26F0-1F40-AB9E-49CD77228508}"/>
              </a:ext>
            </a:extLst>
          </p:cNvPr>
          <p:cNvSpPr>
            <a:spLocks noGrp="1"/>
          </p:cNvSpPr>
          <p:nvPr>
            <p:ph type="body" sz="quarter" idx="19" hasCustomPrompt="1"/>
          </p:nvPr>
        </p:nvSpPr>
        <p:spPr>
          <a:xfrm>
            <a:off x="694871" y="4509689"/>
            <a:ext cx="3648399" cy="258475"/>
          </a:xfrm>
        </p:spPr>
        <p:txBody>
          <a:bodyPr>
            <a:noAutofit/>
          </a:bodyPr>
          <a:lstStyle>
            <a:lvl1pPr marL="0" indent="0">
              <a:buNone/>
              <a:defRPr sz="812" b="0" i="0" spc="74" baseline="0">
                <a:latin typeface="Calibri Regular"/>
                <a:ea typeface="Roboto Medium" panose="02000000000000000000" pitchFamily="2" charset="0"/>
                <a:cs typeface="Calibri Regular"/>
              </a:defRPr>
            </a:lvl1pPr>
            <a:lvl2pPr marL="337551"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2pPr>
            <a:lvl3pPr marL="675102"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3pPr>
            <a:lvl4pPr marL="1012652"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4pPr>
            <a:lvl5pPr marL="1350203"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dirty="0"/>
              <a:t>Level Heading 4</a:t>
            </a:r>
          </a:p>
        </p:txBody>
      </p:sp>
      <p:sp>
        <p:nvSpPr>
          <p:cNvPr id="27" name="Text Placeholder 11">
            <a:extLst>
              <a:ext uri="{FF2B5EF4-FFF2-40B4-BE49-F238E27FC236}">
                <a16:creationId xmlns:a16="http://schemas.microsoft.com/office/drawing/2014/main" xmlns="" id="{AF5F0E45-7BDD-3640-8B13-235570342F88}"/>
              </a:ext>
            </a:extLst>
          </p:cNvPr>
          <p:cNvSpPr>
            <a:spLocks noGrp="1"/>
          </p:cNvSpPr>
          <p:nvPr>
            <p:ph type="body" sz="quarter" idx="14" hasCustomPrompt="1"/>
          </p:nvPr>
        </p:nvSpPr>
        <p:spPr>
          <a:xfrm>
            <a:off x="694872" y="1389812"/>
            <a:ext cx="3703104" cy="739009"/>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p>
        </p:txBody>
      </p:sp>
      <p:sp>
        <p:nvSpPr>
          <p:cNvPr id="29" name="Text Placeholder 11">
            <a:extLst>
              <a:ext uri="{FF2B5EF4-FFF2-40B4-BE49-F238E27FC236}">
                <a16:creationId xmlns:a16="http://schemas.microsoft.com/office/drawing/2014/main" xmlns="" id="{B736EED2-0442-C848-9BDE-B2058CBF5C0D}"/>
              </a:ext>
            </a:extLst>
          </p:cNvPr>
          <p:cNvSpPr>
            <a:spLocks noGrp="1"/>
          </p:cNvSpPr>
          <p:nvPr>
            <p:ph type="body" sz="quarter" idx="24" hasCustomPrompt="1"/>
          </p:nvPr>
        </p:nvSpPr>
        <p:spPr>
          <a:xfrm>
            <a:off x="694871" y="2789682"/>
            <a:ext cx="3703104" cy="1395118"/>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Animal </a:t>
            </a:r>
            <a:r>
              <a:rPr lang="en-US" dirty="0" err="1"/>
              <a:t>virtute</a:t>
            </a:r>
            <a:r>
              <a:rPr lang="en-US" dirty="0"/>
              <a:t> </a:t>
            </a:r>
            <a:r>
              <a:rPr lang="en-US" dirty="0" err="1"/>
              <a:t>pertinax</a:t>
            </a:r>
            <a:r>
              <a:rPr lang="en-US" dirty="0"/>
              <a:t> an qui, </a:t>
            </a:r>
            <a:r>
              <a:rPr lang="en-US" dirty="0" err="1"/>
              <a:t>malis</a:t>
            </a:r>
            <a:r>
              <a:rPr lang="en-US" dirty="0"/>
              <a:t> </a:t>
            </a:r>
            <a:r>
              <a:rPr lang="en-US" dirty="0" err="1"/>
              <a:t>persius</a:t>
            </a:r>
            <a:r>
              <a:rPr lang="en-US" dirty="0"/>
              <a:t> ex est. </a:t>
            </a:r>
            <a:r>
              <a:rPr lang="en-US" dirty="0" err="1"/>
              <a:t>Modo</a:t>
            </a:r>
            <a:r>
              <a:rPr lang="en-US" dirty="0"/>
              <a:t> </a:t>
            </a:r>
            <a:r>
              <a:rPr lang="en-US" dirty="0" err="1"/>
              <a:t>movet</a:t>
            </a:r>
            <a:r>
              <a:rPr lang="en-US" dirty="0"/>
              <a:t> </a:t>
            </a:r>
            <a:r>
              <a:rPr lang="en-US" dirty="0" err="1"/>
              <a:t>sensibus</a:t>
            </a:r>
            <a:r>
              <a:rPr lang="en-US" dirty="0"/>
              <a:t> </a:t>
            </a:r>
            <a:r>
              <a:rPr lang="en-US" dirty="0" err="1"/>
              <a:t>eu</a:t>
            </a:r>
            <a:r>
              <a:rPr lang="en-US" dirty="0"/>
              <a:t> </a:t>
            </a:r>
            <a:r>
              <a:rPr lang="en-US" dirty="0" err="1"/>
              <a:t>vix</a:t>
            </a:r>
            <a:r>
              <a:rPr lang="en-US" dirty="0"/>
              <a:t>, an </a:t>
            </a:r>
            <a:r>
              <a:rPr lang="en-US" dirty="0" err="1"/>
              <a:t>esse</a:t>
            </a:r>
            <a:r>
              <a:rPr lang="en-US" dirty="0"/>
              <a:t> </a:t>
            </a:r>
            <a:r>
              <a:rPr lang="en-US" dirty="0" err="1"/>
              <a:t>tibique</a:t>
            </a:r>
            <a:r>
              <a:rPr lang="en-US" dirty="0"/>
              <a:t> </a:t>
            </a:r>
            <a:r>
              <a:rPr lang="en-US" dirty="0" err="1"/>
              <a:t>pertinacia</a:t>
            </a:r>
            <a:r>
              <a:rPr lang="en-US" dirty="0"/>
              <a:t> </a:t>
            </a:r>
            <a:r>
              <a:rPr lang="en-US" dirty="0" err="1"/>
              <a:t>mea</a:t>
            </a:r>
            <a:r>
              <a:rPr lang="en-US" dirty="0"/>
              <a:t>.</a:t>
            </a:r>
          </a:p>
          <a:p>
            <a:pPr lvl="0"/>
            <a:r>
              <a:rPr lang="en-US" dirty="0"/>
              <a:t>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a:t>
            </a:r>
          </a:p>
        </p:txBody>
      </p:sp>
      <p:sp>
        <p:nvSpPr>
          <p:cNvPr id="31" name="Text Placeholder 11">
            <a:extLst>
              <a:ext uri="{FF2B5EF4-FFF2-40B4-BE49-F238E27FC236}">
                <a16:creationId xmlns:a16="http://schemas.microsoft.com/office/drawing/2014/main" xmlns="" id="{D6E29113-C4CC-BF4F-85AA-C4C259DF6BE0}"/>
              </a:ext>
            </a:extLst>
          </p:cNvPr>
          <p:cNvSpPr>
            <a:spLocks noGrp="1"/>
          </p:cNvSpPr>
          <p:nvPr>
            <p:ph type="body" sz="quarter" idx="25" hasCustomPrompt="1"/>
          </p:nvPr>
        </p:nvSpPr>
        <p:spPr>
          <a:xfrm>
            <a:off x="694871" y="4855908"/>
            <a:ext cx="3703104" cy="920547"/>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p>
        </p:txBody>
      </p:sp>
      <p:sp>
        <p:nvSpPr>
          <p:cNvPr id="13" name="Rectangle 3">
            <a:extLst>
              <a:ext uri="{FF2B5EF4-FFF2-40B4-BE49-F238E27FC236}">
                <a16:creationId xmlns:a16="http://schemas.microsoft.com/office/drawing/2014/main" xmlns="" id="{89F035AD-ACBE-AF4C-B03D-A8931F4C7552}"/>
              </a:ext>
            </a:extLst>
          </p:cNvPr>
          <p:cNvSpPr>
            <a:spLocks noChangeArrowheads="1"/>
          </p:cNvSpPr>
          <p:nvPr userDrawn="1"/>
        </p:nvSpPr>
        <p:spPr bwMode="auto">
          <a:xfrm>
            <a:off x="660872" y="6314095"/>
            <a:ext cx="5791514" cy="23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7508" tIns="33754" rIns="67508" bIns="33754" numCol="1" anchor="ctr" anchorCtr="0" compatLnSpc="1">
            <a:prstTxWarp prst="textNoShape">
              <a:avLst/>
            </a:prstTxWarp>
            <a:spAutoFit/>
          </a:bodyPr>
          <a:lstStyle/>
          <a:p>
            <a:pPr marL="0" marR="0" lvl="0" indent="0" algn="l" defTabSz="675102" rtl="0" eaLnBrk="0" fontAlgn="base" latinLnBrk="0" hangingPunct="0">
              <a:lnSpc>
                <a:spcPct val="100000"/>
              </a:lnSpc>
              <a:spcBef>
                <a:spcPct val="0"/>
              </a:spcBef>
              <a:spcAft>
                <a:spcPct val="0"/>
              </a:spcAft>
              <a:buClrTx/>
              <a:buSzTx/>
              <a:buFontTx/>
              <a:buNone/>
              <a:tabLst/>
            </a:pPr>
            <a:r>
              <a:rPr kumimoji="0" lang="en-AU"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Presentation name –</a:t>
            </a:r>
            <a:r>
              <a:rPr kumimoji="0" lang="x-none" altLang="x-none" sz="554" b="0" i="0" u="none" strike="noStrike" cap="none" normalizeH="0" baseline="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 </a:t>
            </a:r>
            <a:r>
              <a:rPr kumimoji="0" lang="en-AU"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Presentation </a:t>
            </a:r>
            <a:r>
              <a:rPr kumimoji="0" lang="x-none"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ID</a:t>
            </a:r>
          </a:p>
          <a:p>
            <a:pPr marL="0" marR="0" lvl="0" indent="0" algn="l" defTabSz="675102" rtl="0" eaLnBrk="0" fontAlgn="base" latinLnBrk="0" hangingPunct="0">
              <a:lnSpc>
                <a:spcPct val="100000"/>
              </a:lnSpc>
              <a:spcBef>
                <a:spcPct val="0"/>
              </a:spcBef>
              <a:spcAft>
                <a:spcPct val="0"/>
              </a:spcAft>
              <a:buClrTx/>
              <a:buSzTx/>
              <a:buFontTx/>
              <a:buNone/>
              <a:tabLst/>
            </a:pPr>
            <a:r>
              <a:rPr kumimoji="0" lang="x-none"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Client name, department or agency</a:t>
            </a:r>
          </a:p>
        </p:txBody>
      </p:sp>
      <p:sp>
        <p:nvSpPr>
          <p:cNvPr id="16" name="Slide Number Placeholder 4">
            <a:extLst>
              <a:ext uri="{FF2B5EF4-FFF2-40B4-BE49-F238E27FC236}">
                <a16:creationId xmlns:a16="http://schemas.microsoft.com/office/drawing/2014/main" xmlns="" id="{ABD590D6-480D-0343-B533-FE245A058E36}"/>
              </a:ext>
            </a:extLst>
          </p:cNvPr>
          <p:cNvSpPr>
            <a:spLocks noGrp="1"/>
          </p:cNvSpPr>
          <p:nvPr>
            <p:ph type="sldNum" sz="quarter" idx="4"/>
          </p:nvPr>
        </p:nvSpPr>
        <p:spPr>
          <a:xfrm>
            <a:off x="8330628" y="6383711"/>
            <a:ext cx="466176" cy="364195"/>
          </a:xfrm>
          <a:prstGeom prst="rect">
            <a:avLst/>
          </a:prstGeom>
        </p:spPr>
        <p:txBody>
          <a:bodyPr lIns="0"/>
          <a:lstStyle>
            <a:lvl1pPr>
              <a:defRPr sz="738" b="0" i="0" cap="all" baseline="0">
                <a:latin typeface="Roboto" panose="02000000000000000000" pitchFamily="2" charset="0"/>
                <a:ea typeface="Roboto" panose="02000000000000000000" pitchFamily="2" charset="0"/>
                <a:cs typeface="Roboto" panose="02000000000000000000" pitchFamily="2" charset="0"/>
              </a:defRPr>
            </a:lvl1pPr>
          </a:lstStyle>
          <a:p>
            <a:r>
              <a:rPr lang="en-US" dirty="0">
                <a:latin typeface="Calibri Regular"/>
              </a:rPr>
              <a:t>PAGE </a:t>
            </a:r>
            <a:fld id="{83FC7410-8B19-1B4A-99B8-F67D2229AFB7}" type="slidenum">
              <a:rPr lang="en-US" smtClean="0">
                <a:latin typeface="Calibri Regular"/>
              </a:rPr>
              <a:pPr/>
              <a:t>‹#›</a:t>
            </a:fld>
            <a:endParaRPr lang="en-US" dirty="0">
              <a:latin typeface="Calibri Regular"/>
            </a:endParaRPr>
          </a:p>
        </p:txBody>
      </p:sp>
    </p:spTree>
    <p:extLst>
      <p:ext uri="{BB962C8B-B14F-4D97-AF65-F5344CB8AC3E}">
        <p14:creationId xmlns:p14="http://schemas.microsoft.com/office/powerpoint/2010/main" val="3518457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75085" y="2125001"/>
            <a:ext cx="7650956" cy="1466282"/>
          </a:xfrm>
          <a:prstGeom prst="rect">
            <a:avLst/>
          </a:prstGeom>
        </p:spPr>
        <p:txBody>
          <a:bodyPr/>
          <a:lstStyle/>
          <a:p>
            <a:r>
              <a:rPr lang="en-US" smtClean="0"/>
              <a:t>Click to edit Master title style</a:t>
            </a:r>
            <a:endParaRPr lang="en-AU"/>
          </a:p>
        </p:txBody>
      </p:sp>
      <p:sp>
        <p:nvSpPr>
          <p:cNvPr id="3" name="Subtitle 2"/>
          <p:cNvSpPr>
            <a:spLocks noGrp="1"/>
          </p:cNvSpPr>
          <p:nvPr>
            <p:ph type="subTitle" idx="1"/>
          </p:nvPr>
        </p:nvSpPr>
        <p:spPr>
          <a:xfrm>
            <a:off x="1350169" y="3876305"/>
            <a:ext cx="6300788" cy="1748137"/>
          </a:xfrm>
          <a:prstGeom prst="rect">
            <a:avLst/>
          </a:prstGeom>
        </p:spPr>
        <p:txBody>
          <a:bodyPr/>
          <a:lstStyle>
            <a:lvl1pPr marL="0" indent="0" algn="ctr">
              <a:buNone/>
              <a:defRPr>
                <a:solidFill>
                  <a:schemeClr val="tx1">
                    <a:tint val="75000"/>
                  </a:schemeClr>
                </a:solidFill>
              </a:defRPr>
            </a:lvl1pPr>
            <a:lvl2pPr marL="450068" indent="0" algn="ctr">
              <a:buNone/>
              <a:defRPr>
                <a:solidFill>
                  <a:schemeClr val="tx1">
                    <a:tint val="75000"/>
                  </a:schemeClr>
                </a:solidFill>
              </a:defRPr>
            </a:lvl2pPr>
            <a:lvl3pPr marL="900135" indent="0" algn="ctr">
              <a:buNone/>
              <a:defRPr>
                <a:solidFill>
                  <a:schemeClr val="tx1">
                    <a:tint val="75000"/>
                  </a:schemeClr>
                </a:solidFill>
              </a:defRPr>
            </a:lvl3pPr>
            <a:lvl4pPr marL="1350203" indent="0" algn="ctr">
              <a:buNone/>
              <a:defRPr>
                <a:solidFill>
                  <a:schemeClr val="tx1">
                    <a:tint val="75000"/>
                  </a:schemeClr>
                </a:solidFill>
              </a:defRPr>
            </a:lvl4pPr>
            <a:lvl5pPr marL="1800271" indent="0" algn="ctr">
              <a:buNone/>
              <a:defRPr>
                <a:solidFill>
                  <a:schemeClr val="tx1">
                    <a:tint val="75000"/>
                  </a:schemeClr>
                </a:solidFill>
              </a:defRPr>
            </a:lvl5pPr>
            <a:lvl6pPr marL="2250338" indent="0" algn="ctr">
              <a:buNone/>
              <a:defRPr>
                <a:solidFill>
                  <a:schemeClr val="tx1">
                    <a:tint val="75000"/>
                  </a:schemeClr>
                </a:solidFill>
              </a:defRPr>
            </a:lvl6pPr>
            <a:lvl7pPr marL="2700406" indent="0" algn="ctr">
              <a:buNone/>
              <a:defRPr>
                <a:solidFill>
                  <a:schemeClr val="tx1">
                    <a:tint val="75000"/>
                  </a:schemeClr>
                </a:solidFill>
              </a:defRPr>
            </a:lvl7pPr>
            <a:lvl8pPr marL="3150474" indent="0" algn="ctr">
              <a:buNone/>
              <a:defRPr>
                <a:solidFill>
                  <a:schemeClr val="tx1">
                    <a:tint val="75000"/>
                  </a:schemeClr>
                </a:solidFill>
              </a:defRPr>
            </a:lvl8pPr>
            <a:lvl9pPr marL="3600541"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a:xfrm>
            <a:off x="450056" y="6340166"/>
            <a:ext cx="2100263" cy="364195"/>
          </a:xfrm>
          <a:prstGeom prst="rect">
            <a:avLst/>
          </a:prstGeom>
        </p:spPr>
        <p:txBody>
          <a:bodyPr/>
          <a:lstStyle>
            <a:lvl1pPr>
              <a:defRPr/>
            </a:lvl1pPr>
          </a:lstStyle>
          <a:p>
            <a:pPr>
              <a:defRPr/>
            </a:pPr>
            <a:fld id="{FBD2CAD1-EC91-4E51-8E56-19E110AFB7F4}" type="datetime1">
              <a:rPr lang="en-AU" smtClean="0"/>
              <a:t>28/03/2019</a:t>
            </a:fld>
            <a:endParaRPr lang="en-AU" dirty="0"/>
          </a:p>
        </p:txBody>
      </p:sp>
      <p:sp>
        <p:nvSpPr>
          <p:cNvPr id="5" name="Footer Placeholder 4"/>
          <p:cNvSpPr>
            <a:spLocks noGrp="1"/>
          </p:cNvSpPr>
          <p:nvPr>
            <p:ph type="ftr" sz="quarter" idx="11"/>
          </p:nvPr>
        </p:nvSpPr>
        <p:spPr>
          <a:xfrm>
            <a:off x="3075385" y="6340166"/>
            <a:ext cx="2850356" cy="364195"/>
          </a:xfrm>
          <a:prstGeom prst="rect">
            <a:avLst/>
          </a:prstGeom>
        </p:spPr>
        <p:txBody>
          <a:bodyPr/>
          <a:lstStyle>
            <a:lvl1pPr>
              <a:defRPr/>
            </a:lvl1pPr>
          </a:lstStyle>
          <a:p>
            <a:pPr>
              <a:defRPr/>
            </a:pPr>
            <a:endParaRPr lang="en-AU" dirty="0"/>
          </a:p>
        </p:txBody>
      </p:sp>
      <p:sp>
        <p:nvSpPr>
          <p:cNvPr id="6" name="Slide Number Placeholder 5"/>
          <p:cNvSpPr>
            <a:spLocks noGrp="1"/>
          </p:cNvSpPr>
          <p:nvPr>
            <p:ph type="sldNum" sz="quarter" idx="12"/>
          </p:nvPr>
        </p:nvSpPr>
        <p:spPr>
          <a:xfrm>
            <a:off x="6450806" y="6340166"/>
            <a:ext cx="2100263" cy="364195"/>
          </a:xfrm>
          <a:prstGeom prst="rect">
            <a:avLst/>
          </a:prstGeom>
        </p:spPr>
        <p:txBody>
          <a:bodyPr/>
          <a:lstStyle>
            <a:lvl1pPr>
              <a:defRPr/>
            </a:lvl1pPr>
          </a:lstStyle>
          <a:p>
            <a:pPr>
              <a:defRPr/>
            </a:pPr>
            <a:fld id="{30532D8F-BBA6-46D2-BCA6-69C56BAC6142}" type="slidenum">
              <a:rPr lang="en-AU"/>
              <a:pPr>
                <a:defRPr/>
              </a:pPr>
              <a:t>‹#›</a:t>
            </a:fld>
            <a:endParaRPr lang="en-AU" dirty="0"/>
          </a:p>
        </p:txBody>
      </p:sp>
    </p:spTree>
    <p:extLst>
      <p:ext uri="{BB962C8B-B14F-4D97-AF65-F5344CB8AC3E}">
        <p14:creationId xmlns:p14="http://schemas.microsoft.com/office/powerpoint/2010/main" val="47189337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E8E2F86F-2F4B-3846-8596-B737C781EEF7}"/>
              </a:ext>
            </a:extLst>
          </p:cNvPr>
          <p:cNvPicPr>
            <a:picLocks noChangeAspect="1"/>
          </p:cNvPicPr>
          <p:nvPr userDrawn="1"/>
        </p:nvPicPr>
        <p:blipFill>
          <a:blip r:embed="rId2"/>
          <a:stretch>
            <a:fillRect/>
          </a:stretch>
        </p:blipFill>
        <p:spPr>
          <a:xfrm>
            <a:off x="0" y="0"/>
            <a:ext cx="9001125" cy="6840538"/>
          </a:xfrm>
          <a:prstGeom prst="rect">
            <a:avLst/>
          </a:prstGeom>
        </p:spPr>
      </p:pic>
      <p:sp>
        <p:nvSpPr>
          <p:cNvPr id="10" name="Content Placeholder 9">
            <a:extLst>
              <a:ext uri="{FF2B5EF4-FFF2-40B4-BE49-F238E27FC236}">
                <a16:creationId xmlns:a16="http://schemas.microsoft.com/office/drawing/2014/main" xmlns="" id="{A1EC6E38-BF71-F340-8934-45EDBF13E740}"/>
              </a:ext>
            </a:extLst>
          </p:cNvPr>
          <p:cNvSpPr>
            <a:spLocks noGrp="1"/>
          </p:cNvSpPr>
          <p:nvPr>
            <p:ph sz="quarter" idx="13" hasCustomPrompt="1"/>
          </p:nvPr>
        </p:nvSpPr>
        <p:spPr>
          <a:xfrm>
            <a:off x="694873" y="1019747"/>
            <a:ext cx="7535200" cy="479788"/>
          </a:xfrm>
        </p:spPr>
        <p:txBody>
          <a:bodyPr>
            <a:noAutofit/>
          </a:bodyPr>
          <a:lstStyle>
            <a:lvl1pPr marL="0" indent="0">
              <a:spcAft>
                <a:spcPts val="886"/>
              </a:spcAft>
              <a:buNone/>
              <a:defRPr b="0" i="0" u="sng">
                <a:solidFill>
                  <a:srgbClr val="3F4444"/>
                </a:solidFill>
                <a:latin typeface="Verdana Regular"/>
                <a:ea typeface="Roboto Slab" pitchFamily="2" charset="0"/>
              </a:defRPr>
            </a:lvl1pPr>
            <a:lvl2pPr marL="0" indent="0">
              <a:buNone/>
              <a:defRPr sz="812" b="0" i="0" baseline="0">
                <a:latin typeface="Roboto" panose="02000000000000000000" pitchFamily="2" charset="0"/>
                <a:ea typeface="Roboto" panose="02000000000000000000" pitchFamily="2" charset="0"/>
                <a:cs typeface="Roboto" panose="02000000000000000000" pitchFamily="2" charset="0"/>
              </a:defRPr>
            </a:lvl2pPr>
            <a:lvl3pPr marL="0" indent="0">
              <a:spcBef>
                <a:spcPts val="812"/>
              </a:spcBef>
              <a:spcAft>
                <a:spcPts val="443"/>
              </a:spcAft>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3pPr>
            <a:lvl4pPr marL="0" indent="0">
              <a:buNone/>
              <a:defRPr sz="812" b="0" i="0" baseline="0">
                <a:latin typeface="Roboto" panose="02000000000000000000" pitchFamily="2" charset="0"/>
                <a:ea typeface="Roboto" panose="02000000000000000000" pitchFamily="2" charset="0"/>
                <a:cs typeface="Roboto" panose="02000000000000000000" pitchFamily="2" charset="0"/>
              </a:defRPr>
            </a:lvl4pPr>
            <a:lvl5pPr marL="0" indent="0">
              <a:spcBef>
                <a:spcPts val="812"/>
              </a:spcBef>
              <a:spcAft>
                <a:spcPts val="443"/>
              </a:spcAft>
              <a:buNone/>
              <a:defRPr sz="812" b="0" i="0" cap="all" spc="111" baseline="0">
                <a:solidFill>
                  <a:srgbClr val="646464"/>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Level Heading 1</a:t>
            </a:r>
          </a:p>
        </p:txBody>
      </p:sp>
      <p:sp>
        <p:nvSpPr>
          <p:cNvPr id="12" name="Text Placeholder 11">
            <a:extLst>
              <a:ext uri="{FF2B5EF4-FFF2-40B4-BE49-F238E27FC236}">
                <a16:creationId xmlns:a16="http://schemas.microsoft.com/office/drawing/2014/main" xmlns="" id="{8394D8D9-5EED-7742-8328-F3A81551C72F}"/>
              </a:ext>
            </a:extLst>
          </p:cNvPr>
          <p:cNvSpPr>
            <a:spLocks noGrp="1"/>
          </p:cNvSpPr>
          <p:nvPr>
            <p:ph type="body" sz="quarter" idx="14" hasCustomPrompt="1"/>
          </p:nvPr>
        </p:nvSpPr>
        <p:spPr>
          <a:xfrm>
            <a:off x="695010" y="1635713"/>
            <a:ext cx="3703104" cy="883569"/>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Animal </a:t>
            </a:r>
            <a:r>
              <a:rPr lang="en-US" dirty="0" err="1"/>
              <a:t>virtute</a:t>
            </a:r>
            <a:r>
              <a:rPr lang="en-US" dirty="0"/>
              <a:t> </a:t>
            </a:r>
            <a:r>
              <a:rPr lang="en-US" dirty="0" err="1"/>
              <a:t>pertinax</a:t>
            </a:r>
            <a:r>
              <a:rPr lang="en-US" dirty="0"/>
              <a:t> an qui, </a:t>
            </a:r>
            <a:r>
              <a:rPr lang="en-US" dirty="0" err="1"/>
              <a:t>malis</a:t>
            </a:r>
            <a:r>
              <a:rPr lang="en-US" dirty="0"/>
              <a:t> </a:t>
            </a:r>
            <a:r>
              <a:rPr lang="en-US" dirty="0" err="1"/>
              <a:t>persius</a:t>
            </a:r>
            <a:r>
              <a:rPr lang="en-US" dirty="0"/>
              <a:t> ex est. </a:t>
            </a:r>
            <a:r>
              <a:rPr lang="en-US" dirty="0" err="1"/>
              <a:t>Modo</a:t>
            </a:r>
            <a:r>
              <a:rPr lang="en-US" dirty="0"/>
              <a:t> </a:t>
            </a:r>
            <a:r>
              <a:rPr lang="en-US" dirty="0" err="1"/>
              <a:t>movet</a:t>
            </a:r>
            <a:r>
              <a:rPr lang="en-US" dirty="0"/>
              <a:t> </a:t>
            </a:r>
            <a:r>
              <a:rPr lang="en-US" dirty="0" err="1"/>
              <a:t>sensibus</a:t>
            </a:r>
            <a:r>
              <a:rPr lang="en-US" dirty="0"/>
              <a:t> </a:t>
            </a:r>
            <a:r>
              <a:rPr lang="en-US" dirty="0" err="1"/>
              <a:t>eu</a:t>
            </a:r>
            <a:r>
              <a:rPr lang="en-US" dirty="0"/>
              <a:t> </a:t>
            </a:r>
            <a:r>
              <a:rPr lang="en-US" dirty="0" err="1"/>
              <a:t>vix</a:t>
            </a:r>
            <a:r>
              <a:rPr lang="en-US" dirty="0"/>
              <a:t>, an </a:t>
            </a:r>
            <a:r>
              <a:rPr lang="en-US" dirty="0" err="1"/>
              <a:t>esse</a:t>
            </a:r>
            <a:r>
              <a:rPr lang="en-US" dirty="0"/>
              <a:t> </a:t>
            </a:r>
            <a:r>
              <a:rPr lang="en-US" dirty="0" err="1"/>
              <a:t>tibique</a:t>
            </a:r>
            <a:r>
              <a:rPr lang="en-US" dirty="0"/>
              <a:t> </a:t>
            </a:r>
            <a:r>
              <a:rPr lang="en-US" dirty="0" err="1"/>
              <a:t>pertinacia</a:t>
            </a:r>
            <a:r>
              <a:rPr lang="en-US" dirty="0"/>
              <a:t> </a:t>
            </a:r>
            <a:r>
              <a:rPr lang="en-US" dirty="0" err="1"/>
              <a:t>mea</a:t>
            </a:r>
            <a:r>
              <a:rPr lang="en-US" dirty="0"/>
              <a:t>.</a:t>
            </a:r>
          </a:p>
        </p:txBody>
      </p:sp>
      <p:sp>
        <p:nvSpPr>
          <p:cNvPr id="14" name="Text Placeholder 13">
            <a:extLst>
              <a:ext uri="{FF2B5EF4-FFF2-40B4-BE49-F238E27FC236}">
                <a16:creationId xmlns:a16="http://schemas.microsoft.com/office/drawing/2014/main" xmlns="" id="{8B0D362A-66CB-6844-AC5F-65CA090D31B7}"/>
              </a:ext>
            </a:extLst>
          </p:cNvPr>
          <p:cNvSpPr>
            <a:spLocks noGrp="1"/>
          </p:cNvSpPr>
          <p:nvPr>
            <p:ph type="body" sz="quarter" idx="15" hasCustomPrompt="1"/>
          </p:nvPr>
        </p:nvSpPr>
        <p:spPr>
          <a:xfrm>
            <a:off x="695010" y="2861309"/>
            <a:ext cx="3703104" cy="267698"/>
          </a:xfrm>
        </p:spPr>
        <p:txBody>
          <a:bodyPr>
            <a:noAutofit/>
          </a:bodyPr>
          <a:lstStyle>
            <a:lvl1pPr marL="0" indent="0">
              <a:buNone/>
              <a:defRPr sz="1034" b="0" i="0" cap="all" spc="111" baseline="0">
                <a:solidFill>
                  <a:srgbClr val="3F4444"/>
                </a:solidFill>
                <a:latin typeface="Calibri Regular"/>
                <a:ea typeface="Roboto" panose="02000000000000000000" pitchFamily="2" charset="0"/>
                <a:cs typeface="Calibri Regular"/>
              </a:defRPr>
            </a:lvl1pPr>
            <a:lvl2pPr marL="337551"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2pPr>
            <a:lvl3pPr marL="675102"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3pPr>
            <a:lvl4pPr marL="1012652"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4pPr>
            <a:lvl5pPr marL="1350203" indent="0">
              <a:buNone/>
              <a:defRPr sz="1034" b="0" i="0" cap="all" spc="111" baseline="0">
                <a:solidFill>
                  <a:srgbClr val="3F4444"/>
                </a:solidFill>
                <a:latin typeface="Roboto" panose="02000000000000000000" pitchFamily="2" charset="0"/>
                <a:ea typeface="Roboto" panose="02000000000000000000" pitchFamily="2" charset="0"/>
                <a:cs typeface="Roboto" panose="02000000000000000000" pitchFamily="2" charset="0"/>
              </a:defRPr>
            </a:lvl5pPr>
          </a:lstStyle>
          <a:p>
            <a:pPr lvl="0"/>
            <a:r>
              <a:rPr lang="en-US" dirty="0"/>
              <a:t>LEVEL HEADING 2</a:t>
            </a:r>
          </a:p>
        </p:txBody>
      </p:sp>
      <p:sp>
        <p:nvSpPr>
          <p:cNvPr id="18" name="Text Placeholder 17">
            <a:extLst>
              <a:ext uri="{FF2B5EF4-FFF2-40B4-BE49-F238E27FC236}">
                <a16:creationId xmlns:a16="http://schemas.microsoft.com/office/drawing/2014/main" xmlns="" id="{1260D6BA-C818-8A45-BC69-841B16FBA557}"/>
              </a:ext>
            </a:extLst>
          </p:cNvPr>
          <p:cNvSpPr>
            <a:spLocks noGrp="1"/>
          </p:cNvSpPr>
          <p:nvPr>
            <p:ph type="body" sz="quarter" idx="17" hasCustomPrompt="1"/>
          </p:nvPr>
        </p:nvSpPr>
        <p:spPr>
          <a:xfrm>
            <a:off x="695010" y="4174276"/>
            <a:ext cx="3703104" cy="241896"/>
          </a:xfrm>
        </p:spPr>
        <p:txBody>
          <a:bodyPr>
            <a:noAutofit/>
          </a:bodyPr>
          <a:lstStyle>
            <a:lvl1pPr marL="0" indent="0">
              <a:buNone/>
              <a:defRPr sz="812" b="0" i="0" cap="all" spc="111" baseline="0">
                <a:latin typeface="Calibri Regular"/>
                <a:ea typeface="Roboto Medium" panose="02000000000000000000" pitchFamily="2" charset="0"/>
                <a:cs typeface="Calibri Regular"/>
              </a:defRPr>
            </a:lvl1pPr>
            <a:lvl2pPr marL="337551"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2pPr>
            <a:lvl3pPr marL="675102"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3pPr>
            <a:lvl4pPr marL="1012652"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4pPr>
            <a:lvl5pPr marL="1350203" indent="0">
              <a:buNone/>
              <a:defRPr sz="812" b="0" i="0" cap="all" spc="111" baseline="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dirty="0"/>
              <a:t>LEVEL HEADING 3</a:t>
            </a:r>
          </a:p>
        </p:txBody>
      </p:sp>
      <p:sp>
        <p:nvSpPr>
          <p:cNvPr id="21" name="Text Placeholder 20">
            <a:extLst>
              <a:ext uri="{FF2B5EF4-FFF2-40B4-BE49-F238E27FC236}">
                <a16:creationId xmlns:a16="http://schemas.microsoft.com/office/drawing/2014/main" xmlns="" id="{F22D4244-689D-E547-A8B3-B1A9AE2C4BB0}"/>
              </a:ext>
            </a:extLst>
          </p:cNvPr>
          <p:cNvSpPr>
            <a:spLocks noGrp="1"/>
          </p:cNvSpPr>
          <p:nvPr>
            <p:ph type="body" sz="quarter" idx="19" hasCustomPrompt="1"/>
          </p:nvPr>
        </p:nvSpPr>
        <p:spPr>
          <a:xfrm>
            <a:off x="4581674" y="1635713"/>
            <a:ext cx="3648399" cy="258475"/>
          </a:xfrm>
        </p:spPr>
        <p:txBody>
          <a:bodyPr>
            <a:noAutofit/>
          </a:bodyPr>
          <a:lstStyle>
            <a:lvl1pPr marL="0" indent="0">
              <a:buNone/>
              <a:defRPr sz="812" b="0" i="0" spc="74" baseline="0">
                <a:latin typeface="Calibri Regular"/>
                <a:ea typeface="Roboto Medium" panose="02000000000000000000" pitchFamily="2" charset="0"/>
                <a:cs typeface="Calibri Regular"/>
              </a:defRPr>
            </a:lvl1pPr>
            <a:lvl2pPr marL="337551"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2pPr>
            <a:lvl3pPr marL="675102"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3pPr>
            <a:lvl4pPr marL="1012652"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4pPr>
            <a:lvl5pPr marL="1350203" indent="0">
              <a:buNone/>
              <a:defRPr sz="812" b="0" i="0" spc="74" baseline="0">
                <a:latin typeface="Roboto Medium" panose="02000000000000000000" pitchFamily="2" charset="0"/>
                <a:ea typeface="Roboto Medium" panose="02000000000000000000" pitchFamily="2" charset="0"/>
                <a:cs typeface="Roboto Medium" panose="02000000000000000000" pitchFamily="2" charset="0"/>
              </a:defRPr>
            </a:lvl5pPr>
          </a:lstStyle>
          <a:p>
            <a:pPr lvl="0"/>
            <a:r>
              <a:rPr lang="en-US" dirty="0"/>
              <a:t>Level Heading 4</a:t>
            </a:r>
          </a:p>
        </p:txBody>
      </p:sp>
      <p:sp>
        <p:nvSpPr>
          <p:cNvPr id="24" name="Text Placeholder 23">
            <a:extLst>
              <a:ext uri="{FF2B5EF4-FFF2-40B4-BE49-F238E27FC236}">
                <a16:creationId xmlns:a16="http://schemas.microsoft.com/office/drawing/2014/main" xmlns="" id="{7784B7E0-E570-3748-82F7-0C75FD8814D6}"/>
              </a:ext>
            </a:extLst>
          </p:cNvPr>
          <p:cNvSpPr>
            <a:spLocks noGrp="1"/>
          </p:cNvSpPr>
          <p:nvPr>
            <p:ph type="body" sz="quarter" idx="21" hasCustomPrompt="1"/>
          </p:nvPr>
        </p:nvSpPr>
        <p:spPr>
          <a:xfrm>
            <a:off x="4591360" y="2954545"/>
            <a:ext cx="3638713" cy="614940"/>
          </a:xfrm>
        </p:spPr>
        <p:txBody>
          <a:bodyPr>
            <a:noAutofit/>
          </a:bodyPr>
          <a:lstStyle>
            <a:lvl1pPr marL="168775" indent="-168775">
              <a:buFont typeface="System Font Regular"/>
              <a:buChar char="–"/>
              <a:defRPr sz="812" b="0" i="0">
                <a:solidFill>
                  <a:srgbClr val="3F4444"/>
                </a:solidFill>
                <a:latin typeface="Calibri Regular"/>
                <a:ea typeface="Roboto" panose="02000000000000000000" pitchFamily="2" charset="0"/>
                <a:cs typeface="Calibri Regular"/>
              </a:defRPr>
            </a:lvl1pPr>
            <a:lvl2pPr marL="506326" indent="-168775">
              <a:buFont typeface="System Font Regular"/>
              <a:buChar char="–"/>
              <a:defRPr sz="812" b="0" i="0">
                <a:solidFill>
                  <a:srgbClr val="3F4444"/>
                </a:solidFill>
                <a:latin typeface="Calibri Regular"/>
                <a:ea typeface="Roboto" panose="02000000000000000000" pitchFamily="2" charset="0"/>
                <a:cs typeface="Calibri Regular"/>
              </a:defRPr>
            </a:lvl2pPr>
            <a:lvl3pPr marL="843877" indent="-168775">
              <a:buSzPct val="140000"/>
              <a:buFont typeface="System Font Regular"/>
              <a:buChar char="–"/>
              <a:defRPr sz="812" b="0" i="0">
                <a:solidFill>
                  <a:srgbClr val="3F4444"/>
                </a:solidFill>
                <a:latin typeface="Calibri Regular"/>
                <a:ea typeface="Roboto" panose="02000000000000000000" pitchFamily="2" charset="0"/>
                <a:cs typeface="Calibri Regular"/>
              </a:defRPr>
            </a:lvl3pPr>
            <a:lvl4pPr>
              <a:defRPr sz="812" b="0" i="0">
                <a:latin typeface="Roboto" panose="02000000000000000000" pitchFamily="2" charset="0"/>
                <a:ea typeface="Roboto" panose="02000000000000000000" pitchFamily="2" charset="0"/>
                <a:cs typeface="Roboto" panose="02000000000000000000" pitchFamily="2" charset="0"/>
              </a:defRPr>
            </a:lvl4pPr>
            <a:lvl5pPr>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Bullet L1</a:t>
            </a:r>
          </a:p>
          <a:p>
            <a:pPr lvl="1"/>
            <a:r>
              <a:rPr lang="en-US" dirty="0"/>
              <a:t>Bullet L2</a:t>
            </a:r>
          </a:p>
          <a:p>
            <a:pPr lvl="2"/>
            <a:r>
              <a:rPr lang="en-US" dirty="0"/>
              <a:t>Bullet L3</a:t>
            </a:r>
          </a:p>
        </p:txBody>
      </p:sp>
      <p:sp>
        <p:nvSpPr>
          <p:cNvPr id="27" name="Text Placeholder 11">
            <a:extLst>
              <a:ext uri="{FF2B5EF4-FFF2-40B4-BE49-F238E27FC236}">
                <a16:creationId xmlns:a16="http://schemas.microsoft.com/office/drawing/2014/main" xmlns="" id="{37A23D85-4FB7-7A4B-B934-E60715830EE4}"/>
              </a:ext>
            </a:extLst>
          </p:cNvPr>
          <p:cNvSpPr>
            <a:spLocks noGrp="1"/>
          </p:cNvSpPr>
          <p:nvPr>
            <p:ph type="body" sz="quarter" idx="23" hasCustomPrompt="1"/>
          </p:nvPr>
        </p:nvSpPr>
        <p:spPr>
          <a:xfrm>
            <a:off x="694871" y="3235472"/>
            <a:ext cx="3703104" cy="593984"/>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a:t>
            </a:r>
          </a:p>
        </p:txBody>
      </p:sp>
      <p:sp>
        <p:nvSpPr>
          <p:cNvPr id="30" name="Text Placeholder 11">
            <a:extLst>
              <a:ext uri="{FF2B5EF4-FFF2-40B4-BE49-F238E27FC236}">
                <a16:creationId xmlns:a16="http://schemas.microsoft.com/office/drawing/2014/main" xmlns="" id="{C3F8D2E5-ACB1-814C-865F-48D3A9F813A4}"/>
              </a:ext>
            </a:extLst>
          </p:cNvPr>
          <p:cNvSpPr>
            <a:spLocks noGrp="1"/>
          </p:cNvSpPr>
          <p:nvPr>
            <p:ph type="body" sz="quarter" idx="24" hasCustomPrompt="1"/>
          </p:nvPr>
        </p:nvSpPr>
        <p:spPr>
          <a:xfrm>
            <a:off x="694870" y="4522636"/>
            <a:ext cx="3703104" cy="1611679"/>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Animal </a:t>
            </a:r>
            <a:r>
              <a:rPr lang="en-US" dirty="0" err="1"/>
              <a:t>virtute</a:t>
            </a:r>
            <a:r>
              <a:rPr lang="en-US" dirty="0"/>
              <a:t> </a:t>
            </a:r>
            <a:r>
              <a:rPr lang="en-US" dirty="0" err="1"/>
              <a:t>pertinax</a:t>
            </a:r>
            <a:r>
              <a:rPr lang="en-US" dirty="0"/>
              <a:t> an qui, </a:t>
            </a:r>
            <a:r>
              <a:rPr lang="en-US" dirty="0" err="1"/>
              <a:t>malis</a:t>
            </a:r>
            <a:r>
              <a:rPr lang="en-US" dirty="0"/>
              <a:t> </a:t>
            </a:r>
            <a:r>
              <a:rPr lang="en-US" dirty="0" err="1"/>
              <a:t>persius</a:t>
            </a:r>
            <a:r>
              <a:rPr lang="en-US" dirty="0"/>
              <a:t> ex est. </a:t>
            </a:r>
            <a:r>
              <a:rPr lang="en-US" dirty="0" err="1"/>
              <a:t>Modo</a:t>
            </a:r>
            <a:r>
              <a:rPr lang="en-US" dirty="0"/>
              <a:t> </a:t>
            </a:r>
            <a:r>
              <a:rPr lang="en-US" dirty="0" err="1"/>
              <a:t>movet</a:t>
            </a:r>
            <a:r>
              <a:rPr lang="en-US" dirty="0"/>
              <a:t> </a:t>
            </a:r>
            <a:r>
              <a:rPr lang="en-US" dirty="0" err="1"/>
              <a:t>sensibus</a:t>
            </a:r>
            <a:r>
              <a:rPr lang="en-US" dirty="0"/>
              <a:t> </a:t>
            </a:r>
            <a:r>
              <a:rPr lang="en-US" dirty="0" err="1"/>
              <a:t>eu</a:t>
            </a:r>
            <a:r>
              <a:rPr lang="en-US" dirty="0"/>
              <a:t> </a:t>
            </a:r>
            <a:r>
              <a:rPr lang="en-US" dirty="0" err="1"/>
              <a:t>vix</a:t>
            </a:r>
            <a:r>
              <a:rPr lang="en-US" dirty="0"/>
              <a:t>, an </a:t>
            </a:r>
            <a:r>
              <a:rPr lang="en-US" dirty="0" err="1"/>
              <a:t>esse</a:t>
            </a:r>
            <a:r>
              <a:rPr lang="en-US" dirty="0"/>
              <a:t> </a:t>
            </a:r>
            <a:r>
              <a:rPr lang="en-US" dirty="0" err="1"/>
              <a:t>tibique</a:t>
            </a:r>
            <a:r>
              <a:rPr lang="en-US" dirty="0"/>
              <a:t> </a:t>
            </a:r>
            <a:r>
              <a:rPr lang="en-US" dirty="0" err="1"/>
              <a:t>pertinacia</a:t>
            </a:r>
            <a:r>
              <a:rPr lang="en-US" dirty="0"/>
              <a:t> </a:t>
            </a:r>
            <a:r>
              <a:rPr lang="en-US" dirty="0" err="1"/>
              <a:t>mea</a:t>
            </a:r>
            <a:r>
              <a:rPr lang="en-US" dirty="0"/>
              <a:t>.</a:t>
            </a:r>
          </a:p>
          <a:p>
            <a:pPr lvl="0"/>
            <a:r>
              <a:rPr lang="en-US" dirty="0"/>
              <a:t>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a:t>
            </a:r>
          </a:p>
        </p:txBody>
      </p:sp>
      <p:sp>
        <p:nvSpPr>
          <p:cNvPr id="31" name="Text Placeholder 11">
            <a:extLst>
              <a:ext uri="{FF2B5EF4-FFF2-40B4-BE49-F238E27FC236}">
                <a16:creationId xmlns:a16="http://schemas.microsoft.com/office/drawing/2014/main" xmlns="" id="{49B1C241-B12D-584F-9253-F2CDCD7330AC}"/>
              </a:ext>
            </a:extLst>
          </p:cNvPr>
          <p:cNvSpPr>
            <a:spLocks noGrp="1"/>
          </p:cNvSpPr>
          <p:nvPr>
            <p:ph type="body" sz="quarter" idx="25" hasCustomPrompt="1"/>
          </p:nvPr>
        </p:nvSpPr>
        <p:spPr>
          <a:xfrm>
            <a:off x="4581433" y="2005356"/>
            <a:ext cx="3648641" cy="883569"/>
          </a:xfrm>
        </p:spPr>
        <p:txBody>
          <a:bodyPr>
            <a:noAutofit/>
          </a:bodyPr>
          <a:lstStyle>
            <a:lvl1pPr marL="0" indent="0">
              <a:lnSpc>
                <a:spcPts val="1048"/>
              </a:lnSpc>
              <a:buNone/>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Animal </a:t>
            </a:r>
            <a:r>
              <a:rPr lang="en-US" dirty="0" err="1"/>
              <a:t>virtute</a:t>
            </a:r>
            <a:r>
              <a:rPr lang="en-US" dirty="0"/>
              <a:t> </a:t>
            </a:r>
            <a:r>
              <a:rPr lang="en-US" dirty="0" err="1"/>
              <a:t>pertinax</a:t>
            </a:r>
            <a:r>
              <a:rPr lang="en-US" dirty="0"/>
              <a:t> an qui, </a:t>
            </a:r>
            <a:r>
              <a:rPr lang="en-US" dirty="0" err="1"/>
              <a:t>malis</a:t>
            </a:r>
            <a:r>
              <a:rPr lang="en-US" dirty="0"/>
              <a:t> </a:t>
            </a:r>
            <a:r>
              <a:rPr lang="en-US" dirty="0" err="1"/>
              <a:t>persius</a:t>
            </a:r>
            <a:r>
              <a:rPr lang="en-US" dirty="0"/>
              <a:t> ex est. </a:t>
            </a:r>
            <a:r>
              <a:rPr lang="en-US" dirty="0" err="1"/>
              <a:t>Modo</a:t>
            </a:r>
            <a:r>
              <a:rPr lang="en-US" dirty="0"/>
              <a:t> </a:t>
            </a:r>
            <a:r>
              <a:rPr lang="en-US" dirty="0" err="1"/>
              <a:t>movet</a:t>
            </a:r>
            <a:r>
              <a:rPr lang="en-US" dirty="0"/>
              <a:t> </a:t>
            </a:r>
            <a:r>
              <a:rPr lang="en-US" dirty="0" err="1"/>
              <a:t>sensibus</a:t>
            </a:r>
            <a:r>
              <a:rPr lang="en-US" dirty="0"/>
              <a:t> </a:t>
            </a:r>
            <a:r>
              <a:rPr lang="en-US" dirty="0" err="1"/>
              <a:t>eu</a:t>
            </a:r>
            <a:r>
              <a:rPr lang="en-US" dirty="0"/>
              <a:t> </a:t>
            </a:r>
            <a:r>
              <a:rPr lang="en-US" dirty="0" err="1"/>
              <a:t>vix</a:t>
            </a:r>
            <a:r>
              <a:rPr lang="en-US" dirty="0"/>
              <a:t>, an </a:t>
            </a:r>
            <a:r>
              <a:rPr lang="en-US" dirty="0" err="1"/>
              <a:t>esse</a:t>
            </a:r>
            <a:r>
              <a:rPr lang="en-US" dirty="0"/>
              <a:t> </a:t>
            </a:r>
            <a:r>
              <a:rPr lang="en-US" dirty="0" err="1"/>
              <a:t>tibique</a:t>
            </a:r>
            <a:r>
              <a:rPr lang="en-US" dirty="0"/>
              <a:t> </a:t>
            </a:r>
            <a:r>
              <a:rPr lang="en-US" dirty="0" err="1"/>
              <a:t>pertinacia</a:t>
            </a:r>
            <a:r>
              <a:rPr lang="en-US" dirty="0"/>
              <a:t> </a:t>
            </a:r>
            <a:r>
              <a:rPr lang="en-US" dirty="0" err="1"/>
              <a:t>mea</a:t>
            </a:r>
            <a:r>
              <a:rPr lang="en-US" dirty="0"/>
              <a:t>.</a:t>
            </a:r>
          </a:p>
        </p:txBody>
      </p:sp>
      <p:sp>
        <p:nvSpPr>
          <p:cNvPr id="32" name="Text Placeholder 11">
            <a:extLst>
              <a:ext uri="{FF2B5EF4-FFF2-40B4-BE49-F238E27FC236}">
                <a16:creationId xmlns:a16="http://schemas.microsoft.com/office/drawing/2014/main" xmlns="" id="{1D8EB7A3-4E60-1542-9EB3-4AA1606E2D42}"/>
              </a:ext>
            </a:extLst>
          </p:cNvPr>
          <p:cNvSpPr>
            <a:spLocks noGrp="1"/>
          </p:cNvSpPr>
          <p:nvPr>
            <p:ph type="body" sz="quarter" idx="26" hasCustomPrompt="1"/>
          </p:nvPr>
        </p:nvSpPr>
        <p:spPr>
          <a:xfrm>
            <a:off x="4591360" y="3640881"/>
            <a:ext cx="3648641" cy="2287585"/>
          </a:xfrm>
        </p:spPr>
        <p:txBody>
          <a:bodyPr>
            <a:noAutofit/>
          </a:bodyPr>
          <a:lstStyle>
            <a:lvl1pPr marL="0" marR="0" indent="0" algn="l" defTabSz="675102" rtl="0" eaLnBrk="1" fontAlgn="auto" latinLnBrk="0" hangingPunct="1">
              <a:lnSpc>
                <a:spcPts val="1048"/>
              </a:lnSpc>
              <a:spcBef>
                <a:spcPts val="738"/>
              </a:spcBef>
              <a:spcAft>
                <a:spcPts val="0"/>
              </a:spcAft>
              <a:buClrTx/>
              <a:buSzTx/>
              <a:buFont typeface="Arial" panose="020B0604020202020204" pitchFamily="34" charset="0"/>
              <a:buNone/>
              <a:tabLst/>
              <a:defRPr sz="812" b="0" i="0">
                <a:solidFill>
                  <a:srgbClr val="3F4444"/>
                </a:solidFill>
                <a:latin typeface="Calibri Regular"/>
                <a:ea typeface="Roboto" panose="02000000000000000000" pitchFamily="2" charset="0"/>
                <a:cs typeface="Calibri Regular"/>
              </a:defRPr>
            </a:lvl1pPr>
            <a:lvl2pPr marL="337551" indent="0">
              <a:buNone/>
              <a:defRPr sz="812" b="0" i="0">
                <a:latin typeface="Roboto" panose="02000000000000000000" pitchFamily="2" charset="0"/>
                <a:ea typeface="Roboto" panose="02000000000000000000" pitchFamily="2" charset="0"/>
                <a:cs typeface="Roboto" panose="02000000000000000000" pitchFamily="2" charset="0"/>
              </a:defRPr>
            </a:lvl2pPr>
            <a:lvl3pPr marL="675102" indent="0">
              <a:buNone/>
              <a:defRPr sz="812" b="0" i="0">
                <a:latin typeface="Roboto" panose="02000000000000000000" pitchFamily="2" charset="0"/>
                <a:ea typeface="Roboto" panose="02000000000000000000" pitchFamily="2" charset="0"/>
                <a:cs typeface="Roboto" panose="02000000000000000000" pitchFamily="2" charset="0"/>
              </a:defRPr>
            </a:lvl3pPr>
            <a:lvl4pPr marL="1012652" indent="0">
              <a:buNone/>
              <a:defRPr sz="812" b="0" i="0">
                <a:latin typeface="Roboto" panose="02000000000000000000" pitchFamily="2" charset="0"/>
                <a:ea typeface="Roboto" panose="02000000000000000000" pitchFamily="2" charset="0"/>
                <a:cs typeface="Roboto" panose="02000000000000000000" pitchFamily="2" charset="0"/>
              </a:defRPr>
            </a:lvl4pPr>
            <a:lvl5pPr marL="1350203" indent="0">
              <a:buNone/>
              <a:defRPr sz="812" b="0" i="0">
                <a:latin typeface="Roboto" panose="02000000000000000000" pitchFamily="2" charset="0"/>
                <a:ea typeface="Roboto" panose="02000000000000000000" pitchFamily="2" charset="0"/>
                <a:cs typeface="Roboto" panose="02000000000000000000" pitchFamily="2" charset="0"/>
              </a:defRPr>
            </a:lvl5pPr>
          </a:lstStyle>
          <a:p>
            <a:pPr lvl="0"/>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 Animal </a:t>
            </a:r>
            <a:r>
              <a:rPr lang="en-US" dirty="0" err="1"/>
              <a:t>virtute</a:t>
            </a:r>
            <a:r>
              <a:rPr lang="en-US" dirty="0"/>
              <a:t> </a:t>
            </a:r>
            <a:r>
              <a:rPr lang="en-US" dirty="0" err="1"/>
              <a:t>pertinax</a:t>
            </a:r>
            <a:r>
              <a:rPr lang="en-US" dirty="0"/>
              <a:t> an qui, </a:t>
            </a:r>
            <a:r>
              <a:rPr lang="en-US" dirty="0" err="1"/>
              <a:t>malis</a:t>
            </a:r>
            <a:r>
              <a:rPr lang="en-US" dirty="0"/>
              <a:t> </a:t>
            </a:r>
            <a:r>
              <a:rPr lang="en-US" dirty="0" err="1"/>
              <a:t>persius</a:t>
            </a:r>
            <a:r>
              <a:rPr lang="en-US" dirty="0"/>
              <a:t> ex est. </a:t>
            </a:r>
            <a:r>
              <a:rPr lang="en-US" dirty="0" err="1"/>
              <a:t>Modo</a:t>
            </a:r>
            <a:r>
              <a:rPr lang="en-US" dirty="0"/>
              <a:t> </a:t>
            </a:r>
            <a:r>
              <a:rPr lang="en-US" dirty="0" err="1"/>
              <a:t>movet</a:t>
            </a:r>
            <a:r>
              <a:rPr lang="en-US" dirty="0"/>
              <a:t> </a:t>
            </a:r>
            <a:r>
              <a:rPr lang="en-US" dirty="0" err="1"/>
              <a:t>sensibus</a:t>
            </a:r>
            <a:r>
              <a:rPr lang="en-US" dirty="0"/>
              <a:t> </a:t>
            </a:r>
            <a:r>
              <a:rPr lang="en-US" dirty="0" err="1"/>
              <a:t>eu</a:t>
            </a:r>
            <a:r>
              <a:rPr lang="en-US" dirty="0"/>
              <a:t> </a:t>
            </a:r>
            <a:r>
              <a:rPr lang="en-US" dirty="0" err="1"/>
              <a:t>vix</a:t>
            </a:r>
            <a:r>
              <a:rPr lang="en-US" dirty="0"/>
              <a:t>, an </a:t>
            </a:r>
            <a:r>
              <a:rPr lang="en-US" dirty="0" err="1"/>
              <a:t>esse</a:t>
            </a:r>
            <a:r>
              <a:rPr lang="en-US" dirty="0"/>
              <a:t> </a:t>
            </a:r>
            <a:r>
              <a:rPr lang="en-US" dirty="0" err="1"/>
              <a:t>tibique</a:t>
            </a:r>
            <a:r>
              <a:rPr lang="en-US" dirty="0"/>
              <a:t> </a:t>
            </a:r>
            <a:r>
              <a:rPr lang="en-US" dirty="0" err="1"/>
              <a:t>pertinacia</a:t>
            </a:r>
            <a:r>
              <a:rPr lang="en-US" dirty="0"/>
              <a:t> </a:t>
            </a:r>
            <a:r>
              <a:rPr lang="en-US" dirty="0" err="1"/>
              <a:t>mea</a:t>
            </a:r>
            <a:r>
              <a:rPr lang="en-US" dirty="0"/>
              <a:t>.</a:t>
            </a:r>
          </a:p>
          <a:p>
            <a:pPr marL="0" marR="0" lvl="0" indent="0" algn="l" defTabSz="675102" rtl="0" eaLnBrk="1" fontAlgn="auto" latinLnBrk="0" hangingPunct="1">
              <a:lnSpc>
                <a:spcPts val="1048"/>
              </a:lnSpc>
              <a:spcBef>
                <a:spcPts val="738"/>
              </a:spcBef>
              <a:spcAft>
                <a:spcPts val="0"/>
              </a:spcAft>
              <a:buClrTx/>
              <a:buSzTx/>
              <a:buFont typeface="Arial" panose="020B0604020202020204" pitchFamily="34" charset="0"/>
              <a:buNone/>
              <a:tabLst/>
              <a:defRPr/>
            </a:pPr>
            <a:r>
              <a:rPr lang="en-US" dirty="0"/>
              <a:t>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 </a:t>
            </a:r>
            <a:r>
              <a:rPr lang="en-US" dirty="0" err="1"/>
              <a:t>Mea</a:t>
            </a:r>
            <a:r>
              <a:rPr lang="en-US" dirty="0"/>
              <a:t> alia </a:t>
            </a:r>
            <a:r>
              <a:rPr lang="en-US" dirty="0" err="1"/>
              <a:t>tollit</a:t>
            </a:r>
            <a:r>
              <a:rPr lang="en-US" dirty="0"/>
              <a:t> </a:t>
            </a:r>
            <a:r>
              <a:rPr lang="en-US" dirty="0" err="1"/>
              <a:t>qualisque</a:t>
            </a:r>
            <a:r>
              <a:rPr lang="en-US" dirty="0"/>
              <a:t> </a:t>
            </a:r>
            <a:r>
              <a:rPr lang="en-US" dirty="0" err="1"/>
              <a:t>ea</a:t>
            </a:r>
            <a:r>
              <a:rPr lang="en-US" dirty="0"/>
              <a:t>, </a:t>
            </a:r>
            <a:r>
              <a:rPr lang="en-US" dirty="0" err="1"/>
              <a:t>natum</a:t>
            </a:r>
            <a:r>
              <a:rPr lang="en-US" dirty="0"/>
              <a:t> fugit </a:t>
            </a:r>
            <a:r>
              <a:rPr lang="en-US" dirty="0" err="1"/>
              <a:t>intellegat</a:t>
            </a:r>
            <a:r>
              <a:rPr lang="en-US" dirty="0"/>
              <a:t> </a:t>
            </a:r>
            <a:r>
              <a:rPr lang="en-US" dirty="0" err="1"/>
              <a:t>sed</a:t>
            </a:r>
            <a:r>
              <a:rPr lang="en-US" dirty="0"/>
              <a:t> an.</a:t>
            </a:r>
          </a:p>
          <a:p>
            <a:pPr marL="0" marR="0" lvl="0" indent="0" algn="l" defTabSz="675102" rtl="0" eaLnBrk="1" fontAlgn="auto" latinLnBrk="0" hangingPunct="1">
              <a:lnSpc>
                <a:spcPts val="1048"/>
              </a:lnSpc>
              <a:spcBef>
                <a:spcPts val="738"/>
              </a:spcBef>
              <a:spcAft>
                <a:spcPts val="0"/>
              </a:spcAft>
              <a:buClrTx/>
              <a:buSzTx/>
              <a:buFont typeface="Arial" panose="020B0604020202020204" pitchFamily="34" charset="0"/>
              <a:buNone/>
              <a:tabLst/>
              <a:defRPr/>
            </a:pPr>
            <a:r>
              <a:rPr lang="en-US" dirty="0"/>
              <a:t>Body copy, Lorem ipsum dolor sit </a:t>
            </a:r>
            <a:r>
              <a:rPr lang="en-US" dirty="0" err="1"/>
              <a:t>amet</a:t>
            </a:r>
            <a:r>
              <a:rPr lang="en-US" dirty="0"/>
              <a:t>, an </a:t>
            </a:r>
            <a:r>
              <a:rPr lang="en-US" dirty="0" err="1"/>
              <a:t>pri</a:t>
            </a:r>
            <a:r>
              <a:rPr lang="en-US" dirty="0"/>
              <a:t> dicit </a:t>
            </a:r>
            <a:r>
              <a:rPr lang="en-US" dirty="0" err="1"/>
              <a:t>aperiri</a:t>
            </a:r>
            <a:r>
              <a:rPr lang="en-US" dirty="0"/>
              <a:t> </a:t>
            </a:r>
            <a:r>
              <a:rPr lang="en-US" dirty="0" err="1"/>
              <a:t>voluptatum</a:t>
            </a:r>
            <a:r>
              <a:rPr lang="en-US" dirty="0"/>
              <a:t>, qui at </a:t>
            </a:r>
            <a:r>
              <a:rPr lang="en-US" dirty="0" err="1"/>
              <a:t>harum</a:t>
            </a:r>
            <a:r>
              <a:rPr lang="en-US" dirty="0"/>
              <a:t> </a:t>
            </a:r>
            <a:r>
              <a:rPr lang="en-US" dirty="0" err="1"/>
              <a:t>percipitur</a:t>
            </a:r>
            <a:r>
              <a:rPr lang="en-US" dirty="0"/>
              <a:t>, at </a:t>
            </a:r>
            <a:r>
              <a:rPr lang="en-US" dirty="0" err="1"/>
              <a:t>natum</a:t>
            </a:r>
            <a:r>
              <a:rPr lang="en-US" dirty="0"/>
              <a:t> </a:t>
            </a:r>
            <a:r>
              <a:rPr lang="en-US" dirty="0" err="1"/>
              <a:t>ceteros</a:t>
            </a:r>
            <a:r>
              <a:rPr lang="en-US" dirty="0"/>
              <a:t> est. Cu </a:t>
            </a:r>
            <a:r>
              <a:rPr lang="en-US" dirty="0" err="1"/>
              <a:t>ius</a:t>
            </a:r>
            <a:r>
              <a:rPr lang="en-US" dirty="0"/>
              <a:t> facer </a:t>
            </a:r>
            <a:r>
              <a:rPr lang="en-US" dirty="0" err="1"/>
              <a:t>putant</a:t>
            </a:r>
            <a:r>
              <a:rPr lang="en-US" dirty="0"/>
              <a:t> </a:t>
            </a:r>
            <a:r>
              <a:rPr lang="en-US" dirty="0" err="1"/>
              <a:t>quaeque</a:t>
            </a:r>
            <a:r>
              <a:rPr lang="en-US" dirty="0"/>
              <a:t>, ne cum dolor </a:t>
            </a:r>
            <a:r>
              <a:rPr lang="en-US" dirty="0" err="1"/>
              <a:t>persequeris</a:t>
            </a:r>
            <a:r>
              <a:rPr lang="en-US" dirty="0"/>
              <a:t>.</a:t>
            </a:r>
          </a:p>
          <a:p>
            <a:pPr marL="0" marR="0" lvl="0" indent="0" algn="l" defTabSz="675102" rtl="0" eaLnBrk="1" fontAlgn="auto" latinLnBrk="0" hangingPunct="1">
              <a:lnSpc>
                <a:spcPts val="1048"/>
              </a:lnSpc>
              <a:spcBef>
                <a:spcPts val="738"/>
              </a:spcBef>
              <a:spcAft>
                <a:spcPts val="0"/>
              </a:spcAft>
              <a:buClrTx/>
              <a:buSzTx/>
              <a:buFont typeface="Arial" panose="020B0604020202020204" pitchFamily="34" charset="0"/>
              <a:buNone/>
              <a:tabLst/>
              <a:defRPr/>
            </a:pPr>
            <a:endParaRPr lang="en-US" dirty="0"/>
          </a:p>
          <a:p>
            <a:pPr lvl="0"/>
            <a:endParaRPr lang="en-US" dirty="0"/>
          </a:p>
        </p:txBody>
      </p:sp>
      <p:sp>
        <p:nvSpPr>
          <p:cNvPr id="16" name="Rectangle 3">
            <a:extLst>
              <a:ext uri="{FF2B5EF4-FFF2-40B4-BE49-F238E27FC236}">
                <a16:creationId xmlns:a16="http://schemas.microsoft.com/office/drawing/2014/main" xmlns="" id="{0637401B-9ED1-594A-B5B3-7E7A02FC85A1}"/>
              </a:ext>
            </a:extLst>
          </p:cNvPr>
          <p:cNvSpPr>
            <a:spLocks noChangeArrowheads="1"/>
          </p:cNvSpPr>
          <p:nvPr userDrawn="1"/>
        </p:nvSpPr>
        <p:spPr bwMode="auto">
          <a:xfrm>
            <a:off x="660872" y="6314095"/>
            <a:ext cx="5791514" cy="2387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67508" tIns="33754" rIns="67508" bIns="33754" numCol="1" anchor="ctr" anchorCtr="0" compatLnSpc="1">
            <a:prstTxWarp prst="textNoShape">
              <a:avLst/>
            </a:prstTxWarp>
            <a:spAutoFit/>
          </a:bodyPr>
          <a:lstStyle/>
          <a:p>
            <a:pPr marL="0" marR="0" lvl="0" indent="0" algn="l" defTabSz="675102" rtl="0" eaLnBrk="0" fontAlgn="base" latinLnBrk="0" hangingPunct="0">
              <a:lnSpc>
                <a:spcPct val="100000"/>
              </a:lnSpc>
              <a:spcBef>
                <a:spcPct val="0"/>
              </a:spcBef>
              <a:spcAft>
                <a:spcPct val="0"/>
              </a:spcAft>
              <a:buClrTx/>
              <a:buSzTx/>
              <a:buFontTx/>
              <a:buNone/>
              <a:tabLst/>
            </a:pPr>
            <a:r>
              <a:rPr kumimoji="0" lang="en-AU"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Presentation name –</a:t>
            </a:r>
            <a:r>
              <a:rPr kumimoji="0" lang="x-none" altLang="x-none" sz="554" b="0" i="0" u="none" strike="noStrike" cap="none" normalizeH="0" baseline="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 </a:t>
            </a:r>
            <a:r>
              <a:rPr kumimoji="0" lang="en-AU"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Presentation </a:t>
            </a:r>
            <a:r>
              <a:rPr kumimoji="0" lang="x-none"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ID</a:t>
            </a:r>
          </a:p>
          <a:p>
            <a:pPr marL="0" marR="0" lvl="0" indent="0" algn="l" defTabSz="675102" rtl="0" eaLnBrk="0" fontAlgn="base" latinLnBrk="0" hangingPunct="0">
              <a:lnSpc>
                <a:spcPct val="100000"/>
              </a:lnSpc>
              <a:spcBef>
                <a:spcPct val="0"/>
              </a:spcBef>
              <a:spcAft>
                <a:spcPct val="0"/>
              </a:spcAft>
              <a:buClrTx/>
              <a:buSzTx/>
              <a:buFontTx/>
              <a:buNone/>
              <a:tabLst/>
            </a:pPr>
            <a:r>
              <a:rPr kumimoji="0" lang="x-none" altLang="x-none" sz="554" b="0" i="0" u="none" strike="noStrike" cap="none" normalizeH="0" baseline="0" dirty="0">
                <a:ln>
                  <a:noFill/>
                </a:ln>
                <a:solidFill>
                  <a:schemeClr val="tx1">
                    <a:lumMod val="50000"/>
                    <a:lumOff val="50000"/>
                  </a:schemeClr>
                </a:solidFill>
                <a:effectLst/>
                <a:latin typeface="Calibri Regular"/>
                <a:ea typeface="Roboto" panose="02000000000000000000" pitchFamily="2" charset="0"/>
                <a:cs typeface="Roboto" panose="02000000000000000000" pitchFamily="2" charset="0"/>
              </a:rPr>
              <a:t>Client name, department or agency</a:t>
            </a:r>
          </a:p>
        </p:txBody>
      </p:sp>
      <p:sp>
        <p:nvSpPr>
          <p:cNvPr id="19" name="Slide Number Placeholder 4">
            <a:extLst>
              <a:ext uri="{FF2B5EF4-FFF2-40B4-BE49-F238E27FC236}">
                <a16:creationId xmlns:a16="http://schemas.microsoft.com/office/drawing/2014/main" xmlns="" id="{0AFE28FB-6118-1345-8F97-8D634F9EAD70}"/>
              </a:ext>
            </a:extLst>
          </p:cNvPr>
          <p:cNvSpPr>
            <a:spLocks noGrp="1"/>
          </p:cNvSpPr>
          <p:nvPr>
            <p:ph type="sldNum" sz="quarter" idx="4"/>
          </p:nvPr>
        </p:nvSpPr>
        <p:spPr>
          <a:xfrm>
            <a:off x="8330628" y="6383711"/>
            <a:ext cx="466176" cy="364195"/>
          </a:xfrm>
          <a:prstGeom prst="rect">
            <a:avLst/>
          </a:prstGeom>
        </p:spPr>
        <p:txBody>
          <a:bodyPr lIns="0"/>
          <a:lstStyle>
            <a:lvl1pPr>
              <a:defRPr sz="738" b="0" i="0" cap="all" baseline="0">
                <a:latin typeface="Roboto" panose="02000000000000000000" pitchFamily="2" charset="0"/>
                <a:ea typeface="Roboto" panose="02000000000000000000" pitchFamily="2" charset="0"/>
                <a:cs typeface="Roboto" panose="02000000000000000000" pitchFamily="2" charset="0"/>
              </a:defRPr>
            </a:lvl1pPr>
          </a:lstStyle>
          <a:p>
            <a:r>
              <a:rPr lang="en-US" dirty="0">
                <a:latin typeface="Calibri Regular"/>
              </a:rPr>
              <a:t>PAGE </a:t>
            </a:r>
            <a:fld id="{83FC7410-8B19-1B4A-99B8-F67D2229AFB7}" type="slidenum">
              <a:rPr lang="en-US" smtClean="0">
                <a:latin typeface="Calibri Regular"/>
              </a:rPr>
              <a:pPr/>
              <a:t>‹#›</a:t>
            </a:fld>
            <a:endParaRPr lang="en-US" dirty="0">
              <a:latin typeface="Calibri Regular"/>
            </a:endParaRPr>
          </a:p>
        </p:txBody>
      </p:sp>
    </p:spTree>
    <p:extLst>
      <p:ext uri="{BB962C8B-B14F-4D97-AF65-F5344CB8AC3E}">
        <p14:creationId xmlns:p14="http://schemas.microsoft.com/office/powerpoint/2010/main" val="38253874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9D6D6EC0-E857-6E4C-94BA-9C2D4A33CD1C}"/>
              </a:ext>
            </a:extLst>
          </p:cNvPr>
          <p:cNvPicPr>
            <a:picLocks noChangeAspect="1"/>
          </p:cNvPicPr>
          <p:nvPr userDrawn="1"/>
        </p:nvPicPr>
        <p:blipFill>
          <a:blip r:embed="rId2"/>
          <a:stretch>
            <a:fillRect/>
          </a:stretch>
        </p:blipFill>
        <p:spPr>
          <a:xfrm>
            <a:off x="0" y="0"/>
            <a:ext cx="9001125" cy="6840538"/>
          </a:xfrm>
          <a:prstGeom prst="rect">
            <a:avLst/>
          </a:prstGeom>
        </p:spPr>
      </p:pic>
      <p:sp>
        <p:nvSpPr>
          <p:cNvPr id="9" name="Title 1">
            <a:extLst>
              <a:ext uri="{FF2B5EF4-FFF2-40B4-BE49-F238E27FC236}">
                <a16:creationId xmlns:a16="http://schemas.microsoft.com/office/drawing/2014/main" xmlns="" id="{8632C92C-0BB4-FA44-9BD9-E2C9D41471F8}"/>
              </a:ext>
            </a:extLst>
          </p:cNvPr>
          <p:cNvSpPr txBox="1">
            <a:spLocks/>
          </p:cNvSpPr>
          <p:nvPr userDrawn="1"/>
        </p:nvSpPr>
        <p:spPr>
          <a:xfrm>
            <a:off x="557678" y="5072002"/>
            <a:ext cx="4451643" cy="1201019"/>
          </a:xfrm>
          <a:prstGeom prst="rect">
            <a:avLst/>
          </a:prstGeom>
        </p:spPr>
        <p:txBody>
          <a:bodyPr vert="horz" lIns="67508" tIns="33754" rIns="67508" bIns="33754" rtlCol="0" anchor="b">
            <a:noAutofit/>
          </a:bodyPr>
          <a:lstStyle>
            <a:lvl1pPr algn="l" defTabSz="914400" rtl="0" eaLnBrk="1" latinLnBrk="0" hangingPunct="1">
              <a:lnSpc>
                <a:spcPct val="90000"/>
              </a:lnSpc>
              <a:spcBef>
                <a:spcPct val="0"/>
              </a:spcBef>
              <a:buNone/>
              <a:defRPr sz="4000" b="0" i="0" u="sng" kern="1200">
                <a:solidFill>
                  <a:schemeClr val="bg1"/>
                </a:solidFill>
                <a:latin typeface="Roboto Slab" pitchFamily="2" charset="0"/>
                <a:ea typeface="Roboto Slab" pitchFamily="2" charset="0"/>
                <a:cs typeface="+mj-cs"/>
              </a:defRPr>
            </a:lvl1pPr>
          </a:lstStyle>
          <a:p>
            <a:r>
              <a:rPr lang="en-US" sz="2953" b="0" i="0" dirty="0">
                <a:solidFill>
                  <a:srgbClr val="3F4444"/>
                </a:solidFill>
                <a:latin typeface="Verdana Regular"/>
              </a:rPr>
              <a:t>Thank you</a:t>
            </a:r>
          </a:p>
        </p:txBody>
      </p:sp>
    </p:spTree>
    <p:extLst>
      <p:ext uri="{BB962C8B-B14F-4D97-AF65-F5344CB8AC3E}">
        <p14:creationId xmlns:p14="http://schemas.microsoft.com/office/powerpoint/2010/main" val="811292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Cover">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sp>
        <p:nvSpPr>
          <p:cNvPr id="2" name="Title 1"/>
          <p:cNvSpPr>
            <a:spLocks noGrp="1"/>
          </p:cNvSpPr>
          <p:nvPr>
            <p:ph type="ctrTitle"/>
          </p:nvPr>
        </p:nvSpPr>
        <p:spPr>
          <a:xfrm>
            <a:off x="2296374" y="775620"/>
            <a:ext cx="5404219" cy="858209"/>
          </a:xfrm>
        </p:spPr>
        <p:txBody>
          <a:bodyPr/>
          <a:lstStyle/>
          <a:p>
            <a:r>
              <a:rPr lang="en-US" smtClean="0"/>
              <a:t>Click to edit Master title style</a:t>
            </a:r>
            <a:endParaRPr lang="en-GB" dirty="0"/>
          </a:p>
        </p:txBody>
      </p:sp>
      <p:sp>
        <p:nvSpPr>
          <p:cNvPr id="3" name="Subtitle 2"/>
          <p:cNvSpPr>
            <a:spLocks noGrp="1"/>
          </p:cNvSpPr>
          <p:nvPr>
            <p:ph type="subTitle" idx="1"/>
          </p:nvPr>
        </p:nvSpPr>
        <p:spPr>
          <a:xfrm>
            <a:off x="2296374" y="1748736"/>
            <a:ext cx="5404219" cy="965934"/>
          </a:xfrm>
        </p:spPr>
        <p:txBody>
          <a:bodyPr/>
          <a:lstStyle>
            <a:lvl1pPr marL="0" indent="0" algn="l">
              <a:buNone/>
              <a:defRPr sz="2000">
                <a:solidFill>
                  <a:schemeClr val="bg2"/>
                </a:solidFill>
              </a:defRPr>
            </a:lvl1pPr>
            <a:lvl2pPr marL="0" indent="0" algn="l">
              <a:buNone/>
              <a:defRPr sz="1600">
                <a:solidFill>
                  <a:schemeClr val="tx1">
                    <a:tint val="75000"/>
                  </a:schemeClr>
                </a:solidFill>
              </a:defRPr>
            </a:lvl2pPr>
            <a:lvl3pPr marL="837794" indent="0" algn="ctr">
              <a:buNone/>
              <a:defRPr>
                <a:solidFill>
                  <a:schemeClr val="tx1">
                    <a:tint val="75000"/>
                  </a:schemeClr>
                </a:solidFill>
              </a:defRPr>
            </a:lvl3pPr>
            <a:lvl4pPr marL="1256708" indent="0" algn="ctr">
              <a:buNone/>
              <a:defRPr>
                <a:solidFill>
                  <a:schemeClr val="tx1">
                    <a:tint val="75000"/>
                  </a:schemeClr>
                </a:solidFill>
              </a:defRPr>
            </a:lvl4pPr>
            <a:lvl5pPr marL="1675608" indent="0" algn="ctr">
              <a:buNone/>
              <a:defRPr>
                <a:solidFill>
                  <a:schemeClr val="tx1">
                    <a:tint val="75000"/>
                  </a:schemeClr>
                </a:solidFill>
              </a:defRPr>
            </a:lvl5pPr>
            <a:lvl6pPr marL="2094508" indent="0" algn="ctr">
              <a:buNone/>
              <a:defRPr>
                <a:solidFill>
                  <a:schemeClr val="tx1">
                    <a:tint val="75000"/>
                  </a:schemeClr>
                </a:solidFill>
              </a:defRPr>
            </a:lvl6pPr>
            <a:lvl7pPr marL="2513418" indent="0" algn="ctr">
              <a:buNone/>
              <a:defRPr>
                <a:solidFill>
                  <a:schemeClr val="tx1">
                    <a:tint val="75000"/>
                  </a:schemeClr>
                </a:solidFill>
              </a:defRPr>
            </a:lvl7pPr>
            <a:lvl8pPr marL="2932347" indent="0" algn="ctr">
              <a:buNone/>
              <a:defRPr>
                <a:solidFill>
                  <a:schemeClr val="tx1">
                    <a:tint val="75000"/>
                  </a:schemeClr>
                </a:solidFill>
              </a:defRPr>
            </a:lvl8pPr>
            <a:lvl9pPr marL="3351222" indent="0" algn="ctr">
              <a:buNone/>
              <a:defRPr>
                <a:solidFill>
                  <a:schemeClr val="tx1">
                    <a:tint val="75000"/>
                  </a:schemeClr>
                </a:solidFill>
              </a:defRPr>
            </a:lvl9pPr>
          </a:lstStyle>
          <a:p>
            <a:r>
              <a:rPr lang="en-US" smtClean="0"/>
              <a:t>Click to edit Master subtitle style</a:t>
            </a:r>
            <a:endParaRPr lang="en-GB" dirty="0"/>
          </a:p>
        </p:txBody>
      </p:sp>
      <p:grpSp>
        <p:nvGrpSpPr>
          <p:cNvPr id="4" name="Group 11"/>
          <p:cNvGrpSpPr/>
          <p:nvPr/>
        </p:nvGrpSpPr>
        <p:grpSpPr>
          <a:xfrm>
            <a:off x="-6430" y="2398960"/>
            <a:ext cx="9007555" cy="3340642"/>
            <a:chOff x="-6532" y="2405084"/>
            <a:chExt cx="9150532" cy="3349170"/>
          </a:xfrm>
        </p:grpSpPr>
        <p:sp>
          <p:nvSpPr>
            <p:cNvPr id="1032"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pic>
          <p:nvPicPr>
            <p:cNvPr id="8"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pic>
        <p:nvPicPr>
          <p:cNvPr id="10" name="Picture 2"/>
          <p:cNvPicPr>
            <a:picLocks noChangeAspect="1" noChangeArrowheads="1"/>
          </p:cNvPicPr>
          <p:nvPr userDrawn="1"/>
        </p:nvPicPr>
        <p:blipFill>
          <a:blip r:embed="rId2" cstate="print"/>
          <a:srcRect/>
          <a:stretch>
            <a:fillRect/>
          </a:stretch>
        </p:blipFill>
        <p:spPr bwMode="auto">
          <a:xfrm>
            <a:off x="2235771" y="5733354"/>
            <a:ext cx="968116" cy="743303"/>
          </a:xfrm>
          <a:prstGeom prst="rect">
            <a:avLst/>
          </a:prstGeom>
          <a:noFill/>
          <a:ln w="9525">
            <a:noFill/>
            <a:miter lim="800000"/>
            <a:headEnd/>
            <a:tailEnd/>
          </a:ln>
          <a:effectLst/>
        </p:spPr>
      </p:pic>
      <p:grpSp>
        <p:nvGrpSpPr>
          <p:cNvPr id="5" name="Group 10"/>
          <p:cNvGrpSpPr/>
          <p:nvPr userDrawn="1"/>
        </p:nvGrpSpPr>
        <p:grpSpPr>
          <a:xfrm>
            <a:off x="-6430" y="2398960"/>
            <a:ext cx="9007555" cy="3340642"/>
            <a:chOff x="-6532" y="2405084"/>
            <a:chExt cx="9150532" cy="3349170"/>
          </a:xfrm>
        </p:grpSpPr>
        <p:sp>
          <p:nvSpPr>
            <p:cNvPr id="13" name="Freeform 8"/>
            <p:cNvSpPr>
              <a:spLocks/>
            </p:cNvSpPr>
            <p:nvPr userDrawn="1"/>
          </p:nvSpPr>
          <p:spPr bwMode="gray">
            <a:xfrm>
              <a:off x="2273222" y="2405084"/>
              <a:ext cx="6870778" cy="2495225"/>
            </a:xfrm>
            <a:custGeom>
              <a:avLst/>
              <a:gdLst/>
              <a:ahLst/>
              <a:cxnLst>
                <a:cxn ang="0">
                  <a:pos x="0" y="1852"/>
                </a:cxn>
                <a:cxn ang="0">
                  <a:pos x="5081" y="0"/>
                </a:cxn>
                <a:cxn ang="0">
                  <a:pos x="5081" y="968"/>
                </a:cxn>
                <a:cxn ang="0">
                  <a:pos x="0" y="1852"/>
                </a:cxn>
              </a:cxnLst>
              <a:rect l="0" t="0" r="r" b="b"/>
              <a:pathLst>
                <a:path w="5081" h="1852">
                  <a:moveTo>
                    <a:pt x="0" y="1852"/>
                  </a:moveTo>
                  <a:lnTo>
                    <a:pt x="5081" y="0"/>
                  </a:lnTo>
                  <a:lnTo>
                    <a:pt x="5081" y="968"/>
                  </a:lnTo>
                  <a:lnTo>
                    <a:pt x="0" y="1852"/>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pic>
          <p:nvPicPr>
            <p:cNvPr id="14" name="Picture 3"/>
            <p:cNvPicPr>
              <a:picLocks noChangeAspect="1" noChangeArrowheads="1"/>
            </p:cNvPicPr>
            <p:nvPr userDrawn="1"/>
          </p:nvPicPr>
          <p:blipFill>
            <a:blip r:embed="rId3" cstate="print"/>
            <a:srcRect/>
            <a:stretch>
              <a:fillRect/>
            </a:stretch>
          </p:blipFill>
          <p:spPr bwMode="auto">
            <a:xfrm>
              <a:off x="-6532" y="4411503"/>
              <a:ext cx="2289891" cy="1342751"/>
            </a:xfrm>
            <a:prstGeom prst="rect">
              <a:avLst/>
            </a:prstGeom>
            <a:noFill/>
            <a:ln w="9525">
              <a:noFill/>
              <a:miter lim="800000"/>
              <a:headEnd/>
              <a:tailEnd/>
            </a:ln>
            <a:effectLst/>
          </p:spPr>
        </p:pic>
      </p:gr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Standard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2pPr>
              <a:defRPr sz="2200"/>
            </a:lvl2pPr>
            <a:lvl3pPr>
              <a:defRPr sz="2000"/>
            </a:lvl3pPr>
            <a:lvl4pPr>
              <a:defRPr sz="1800"/>
            </a:lvl4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10"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Footer Placeholder 4"/>
          <p:cNvSpPr>
            <a:spLocks noGrp="1"/>
          </p:cNvSpPr>
          <p:nvPr>
            <p:ph type="ftr" sz="quarter" idx="11"/>
          </p:nvPr>
        </p:nvSpPr>
        <p:spPr/>
        <p:txBody>
          <a:bodyPr/>
          <a:lstStyle/>
          <a:p>
            <a:r>
              <a:rPr lang="en-AU" smtClean="0">
                <a:solidFill>
                  <a:srgbClr val="808080"/>
                </a:solidFill>
              </a:rPr>
              <a:t>Liability limited by a scheme approved under Professional Standards Legislation. © 2015 Ernst &amp; Young, Australia. All Rights Reserved.</a:t>
            </a:r>
            <a:endParaRPr lang="en-GB">
              <a:solidFill>
                <a:srgbClr val="808080"/>
              </a:solidFill>
            </a:endParaRPr>
          </a:p>
        </p:txBody>
      </p:sp>
      <p:sp>
        <p:nvSpPr>
          <p:cNvPr id="7" name="Line 10"/>
          <p:cNvSpPr>
            <a:spLocks noChangeShapeType="1"/>
          </p:cNvSpPr>
          <p:nvPr/>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8" name="Line 11"/>
          <p:cNvSpPr>
            <a:spLocks noChangeShapeType="1"/>
          </p:cNvSpPr>
          <p:nvPr/>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6" name="Line 10"/>
          <p:cNvSpPr>
            <a:spLocks noChangeShapeType="1"/>
          </p:cNvSpPr>
          <p:nvPr userDrawn="1"/>
        </p:nvSpPr>
        <p:spPr bwMode="auto">
          <a:xfrm>
            <a:off x="450814" y="1041342"/>
            <a:ext cx="8101013" cy="0"/>
          </a:xfrm>
          <a:prstGeom prst="line">
            <a:avLst/>
          </a:prstGeom>
          <a:noFill/>
          <a:ln w="19050">
            <a:solidFill>
              <a:schemeClr val="accent2"/>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
        <p:nvSpPr>
          <p:cNvPr id="9" name="Line 11"/>
          <p:cNvSpPr>
            <a:spLocks noChangeShapeType="1"/>
          </p:cNvSpPr>
          <p:nvPr userDrawn="1"/>
        </p:nvSpPr>
        <p:spPr bwMode="auto">
          <a:xfrm>
            <a:off x="450814" y="6226505"/>
            <a:ext cx="8101013" cy="0"/>
          </a:xfrm>
          <a:prstGeom prst="line">
            <a:avLst/>
          </a:prstGeom>
          <a:noFill/>
          <a:ln w="3175">
            <a:solidFill>
              <a:schemeClr val="bg1"/>
            </a:solidFill>
            <a:round/>
            <a:headEnd/>
            <a:tailEnd/>
          </a:ln>
          <a:effectLst/>
        </p:spPr>
        <p:txBody>
          <a:bodyPr wrap="none" lIns="83793" tIns="41929" rIns="83793" bIns="41929"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solidFill>
                <a:srgbClr val="808080"/>
              </a:solidFill>
            </a:endParaRP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49.xm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50.xm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51.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52.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53.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54.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55.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58.xml"/><Relationship Id="rId7" Type="http://schemas.openxmlformats.org/officeDocument/2006/relationships/theme" Target="../theme/theme1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5.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34.xml"/><Relationship Id="rId3" Type="http://schemas.openxmlformats.org/officeDocument/2006/relationships/slideLayout" Target="../slideLayouts/slideLayout29.xml"/><Relationship Id="rId7" Type="http://schemas.openxmlformats.org/officeDocument/2006/relationships/slideLayout" Target="../slideLayouts/slideLayout3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 Id="rId9"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8.xml.rels><?xml version="1.0" encoding="UTF-8" standalone="yes"?>
<Relationships xmlns="http://schemas.openxmlformats.org/package/2006/relationships"><Relationship Id="rId2" Type="http://schemas.openxmlformats.org/officeDocument/2006/relationships/theme" Target="../theme/theme8.xml"/><Relationship Id="rId1" Type="http://schemas.openxmlformats.org/officeDocument/2006/relationships/slideLayout" Target="../slideLayouts/slideLayout47.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Interior_background.jp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9" y="98"/>
            <a:ext cx="9036563" cy="6885783"/>
          </a:xfrm>
          <a:prstGeom prst="rect">
            <a:avLst/>
          </a:prstGeom>
        </p:spPr>
      </p:pic>
    </p:spTree>
    <p:extLst>
      <p:ext uri="{BB962C8B-B14F-4D97-AF65-F5344CB8AC3E}">
        <p14:creationId xmlns:p14="http://schemas.microsoft.com/office/powerpoint/2010/main" val="17996707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5" r:id="rId4"/>
    <p:sldLayoutId id="2147483733" r:id="rId5"/>
    <p:sldLayoutId id="2147483930" r:id="rId6"/>
  </p:sldLayoutIdLst>
  <p:txStyles>
    <p:titleStyle>
      <a:lvl1pPr algn="ctr" defTabSz="418858" rtl="0" eaLnBrk="1" latinLnBrk="0" hangingPunct="1">
        <a:spcBef>
          <a:spcPct val="0"/>
        </a:spcBef>
        <a:buNone/>
        <a:defRPr sz="4400" kern="1200">
          <a:solidFill>
            <a:schemeClr val="tx1"/>
          </a:solidFill>
          <a:latin typeface="+mj-lt"/>
          <a:ea typeface="+mj-ea"/>
          <a:cs typeface="+mj-cs"/>
        </a:defRPr>
      </a:lvl1pPr>
    </p:titleStyle>
    <p:bodyStyle>
      <a:lvl1pPr marL="314145" indent="-314145" algn="l" defTabSz="418858" rtl="0" eaLnBrk="1" latinLnBrk="0" hangingPunct="1">
        <a:spcBef>
          <a:spcPct val="20000"/>
        </a:spcBef>
        <a:buFont typeface="Arial"/>
        <a:buChar char="•"/>
        <a:defRPr sz="3200" kern="1200">
          <a:solidFill>
            <a:schemeClr val="tx1"/>
          </a:solidFill>
          <a:latin typeface="+mn-lt"/>
          <a:ea typeface="+mn-ea"/>
          <a:cs typeface="+mn-cs"/>
        </a:defRPr>
      </a:lvl1pPr>
      <a:lvl2pPr marL="680638" indent="-261788" algn="l" defTabSz="418858" rtl="0" eaLnBrk="1" latinLnBrk="0" hangingPunct="1">
        <a:spcBef>
          <a:spcPct val="20000"/>
        </a:spcBef>
        <a:buFont typeface="Arial"/>
        <a:buChar char="–"/>
        <a:defRPr sz="2800" kern="1200">
          <a:solidFill>
            <a:schemeClr val="tx1"/>
          </a:solidFill>
          <a:latin typeface="+mn-lt"/>
          <a:ea typeface="+mn-ea"/>
          <a:cs typeface="+mn-cs"/>
        </a:defRPr>
      </a:lvl2pPr>
      <a:lvl3pPr marL="1047164" indent="-209436" algn="l" defTabSz="418858" rtl="0" eaLnBrk="1" latinLnBrk="0" hangingPunct="1">
        <a:spcBef>
          <a:spcPct val="20000"/>
        </a:spcBef>
        <a:buFont typeface="Arial"/>
        <a:buChar char="•"/>
        <a:defRPr sz="2400" kern="1200">
          <a:solidFill>
            <a:schemeClr val="tx1"/>
          </a:solidFill>
          <a:latin typeface="+mn-lt"/>
          <a:ea typeface="+mn-ea"/>
          <a:cs typeface="+mn-cs"/>
        </a:defRPr>
      </a:lvl3pPr>
      <a:lvl4pPr marL="1466014" indent="-209436" algn="l" defTabSz="418858" rtl="0" eaLnBrk="1" latinLnBrk="0" hangingPunct="1">
        <a:spcBef>
          <a:spcPct val="20000"/>
        </a:spcBef>
        <a:buFont typeface="Arial"/>
        <a:buChar char="–"/>
        <a:defRPr sz="2000" kern="1200">
          <a:solidFill>
            <a:schemeClr val="tx1"/>
          </a:solidFill>
          <a:latin typeface="+mn-lt"/>
          <a:ea typeface="+mn-ea"/>
          <a:cs typeface="+mn-cs"/>
        </a:defRPr>
      </a:lvl4pPr>
      <a:lvl5pPr marL="1884885" indent="-209436" algn="l" defTabSz="418858" rtl="0" eaLnBrk="1" latinLnBrk="0" hangingPunct="1">
        <a:spcBef>
          <a:spcPct val="20000"/>
        </a:spcBef>
        <a:buFont typeface="Arial"/>
        <a:buChar char="»"/>
        <a:defRPr sz="2000" kern="1200">
          <a:solidFill>
            <a:schemeClr val="tx1"/>
          </a:solidFill>
          <a:latin typeface="+mn-lt"/>
          <a:ea typeface="+mn-ea"/>
          <a:cs typeface="+mn-cs"/>
        </a:defRPr>
      </a:lvl5pPr>
      <a:lvl6pPr marL="2303733" indent="-209436" algn="l" defTabSz="418858" rtl="0" eaLnBrk="1" latinLnBrk="0" hangingPunct="1">
        <a:spcBef>
          <a:spcPct val="20000"/>
        </a:spcBef>
        <a:buFont typeface="Arial"/>
        <a:buChar char="•"/>
        <a:defRPr sz="2000" kern="1200">
          <a:solidFill>
            <a:schemeClr val="tx1"/>
          </a:solidFill>
          <a:latin typeface="+mn-lt"/>
          <a:ea typeface="+mn-ea"/>
          <a:cs typeface="+mn-cs"/>
        </a:defRPr>
      </a:lvl6pPr>
      <a:lvl7pPr marL="2722615" indent="-209436" algn="l" defTabSz="418858" rtl="0" eaLnBrk="1" latinLnBrk="0" hangingPunct="1">
        <a:spcBef>
          <a:spcPct val="20000"/>
        </a:spcBef>
        <a:buFont typeface="Arial"/>
        <a:buChar char="•"/>
        <a:defRPr sz="2000" kern="1200">
          <a:solidFill>
            <a:schemeClr val="tx1"/>
          </a:solidFill>
          <a:latin typeface="+mn-lt"/>
          <a:ea typeface="+mn-ea"/>
          <a:cs typeface="+mn-cs"/>
        </a:defRPr>
      </a:lvl7pPr>
      <a:lvl8pPr marL="3141469" indent="-209436" algn="l" defTabSz="418858" rtl="0" eaLnBrk="1" latinLnBrk="0" hangingPunct="1">
        <a:spcBef>
          <a:spcPct val="20000"/>
        </a:spcBef>
        <a:buFont typeface="Arial"/>
        <a:buChar char="•"/>
        <a:defRPr sz="2000" kern="1200">
          <a:solidFill>
            <a:schemeClr val="tx1"/>
          </a:solidFill>
          <a:latin typeface="+mn-lt"/>
          <a:ea typeface="+mn-ea"/>
          <a:cs typeface="+mn-cs"/>
        </a:defRPr>
      </a:lvl8pPr>
      <a:lvl9pPr marL="3560288" indent="-209436" algn="l" defTabSz="418858"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18858" rtl="0" eaLnBrk="1" latinLnBrk="0" hangingPunct="1">
        <a:defRPr sz="1800" kern="1200">
          <a:solidFill>
            <a:schemeClr val="tx1"/>
          </a:solidFill>
          <a:latin typeface="+mn-lt"/>
          <a:ea typeface="+mn-ea"/>
          <a:cs typeface="+mn-cs"/>
        </a:defRPr>
      </a:lvl1pPr>
      <a:lvl2pPr marL="418858" algn="l" defTabSz="418858" rtl="0" eaLnBrk="1" latinLnBrk="0" hangingPunct="1">
        <a:defRPr sz="1800" kern="1200">
          <a:solidFill>
            <a:schemeClr val="tx1"/>
          </a:solidFill>
          <a:latin typeface="+mn-lt"/>
          <a:ea typeface="+mn-ea"/>
          <a:cs typeface="+mn-cs"/>
        </a:defRPr>
      </a:lvl2pPr>
      <a:lvl3pPr marL="837709" algn="l" defTabSz="418858" rtl="0" eaLnBrk="1" latinLnBrk="0" hangingPunct="1">
        <a:defRPr sz="1800" kern="1200">
          <a:solidFill>
            <a:schemeClr val="tx1"/>
          </a:solidFill>
          <a:latin typeface="+mn-lt"/>
          <a:ea typeface="+mn-ea"/>
          <a:cs typeface="+mn-cs"/>
        </a:defRPr>
      </a:lvl3pPr>
      <a:lvl4pPr marL="1256580" algn="l" defTabSz="418858" rtl="0" eaLnBrk="1" latinLnBrk="0" hangingPunct="1">
        <a:defRPr sz="1800" kern="1200">
          <a:solidFill>
            <a:schemeClr val="tx1"/>
          </a:solidFill>
          <a:latin typeface="+mn-lt"/>
          <a:ea typeface="+mn-ea"/>
          <a:cs typeface="+mn-cs"/>
        </a:defRPr>
      </a:lvl4pPr>
      <a:lvl5pPr marL="1675437" algn="l" defTabSz="418858" rtl="0" eaLnBrk="1" latinLnBrk="0" hangingPunct="1">
        <a:defRPr sz="1800" kern="1200">
          <a:solidFill>
            <a:schemeClr val="tx1"/>
          </a:solidFill>
          <a:latin typeface="+mn-lt"/>
          <a:ea typeface="+mn-ea"/>
          <a:cs typeface="+mn-cs"/>
        </a:defRPr>
      </a:lvl5pPr>
      <a:lvl6pPr marL="2094295" algn="l" defTabSz="418858" rtl="0" eaLnBrk="1" latinLnBrk="0" hangingPunct="1">
        <a:defRPr sz="1800" kern="1200">
          <a:solidFill>
            <a:schemeClr val="tx1"/>
          </a:solidFill>
          <a:latin typeface="+mn-lt"/>
          <a:ea typeface="+mn-ea"/>
          <a:cs typeface="+mn-cs"/>
        </a:defRPr>
      </a:lvl6pPr>
      <a:lvl7pPr marL="2513162" algn="l" defTabSz="418858" rtl="0" eaLnBrk="1" latinLnBrk="0" hangingPunct="1">
        <a:defRPr sz="1800" kern="1200">
          <a:solidFill>
            <a:schemeClr val="tx1"/>
          </a:solidFill>
          <a:latin typeface="+mn-lt"/>
          <a:ea typeface="+mn-ea"/>
          <a:cs typeface="+mn-cs"/>
        </a:defRPr>
      </a:lvl7pPr>
      <a:lvl8pPr marL="2932048" algn="l" defTabSz="418858" rtl="0" eaLnBrk="1" latinLnBrk="0" hangingPunct="1">
        <a:defRPr sz="1800" kern="1200">
          <a:solidFill>
            <a:schemeClr val="tx1"/>
          </a:solidFill>
          <a:latin typeface="+mn-lt"/>
          <a:ea typeface="+mn-ea"/>
          <a:cs typeface="+mn-cs"/>
        </a:defRPr>
      </a:lvl8pPr>
      <a:lvl9pPr marL="3350880" algn="l" defTabSz="418858"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60480956"/>
      </p:ext>
    </p:extLst>
  </p:cSld>
  <p:clrMap bg1="lt1" tx1="dk1" bg2="lt2" tx2="dk2" accent1="accent1" accent2="accent2" accent3="accent3" accent4="accent4" accent5="accent5" accent6="accent6" hlink="hlink" folHlink="folHlink"/>
  <p:sldLayoutIdLst>
    <p:sldLayoutId id="2147483936"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2865827180"/>
      </p:ext>
    </p:extLst>
  </p:cSld>
  <p:clrMap bg1="lt1" tx1="dk1" bg2="lt2" tx2="dk2" accent1="accent1" accent2="accent2" accent3="accent3" accent4="accent4" accent5="accent5" accent6="accent6" hlink="hlink" folHlink="folHlink"/>
  <p:sldLayoutIdLst>
    <p:sldLayoutId id="2147483938"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1377741006"/>
      </p:ext>
    </p:extLst>
  </p:cSld>
  <p:clrMap bg1="lt1" tx1="dk1" bg2="lt2" tx2="dk2" accent1="accent1" accent2="accent2" accent3="accent3" accent4="accent4" accent5="accent5" accent6="accent6" hlink="hlink" folHlink="folHlink"/>
  <p:sldLayoutIdLst>
    <p:sldLayoutId id="2147483940"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1642003306"/>
      </p:ext>
    </p:extLst>
  </p:cSld>
  <p:clrMap bg1="lt1" tx1="dk1" bg2="lt2" tx2="dk2" accent1="accent1" accent2="accent2" accent3="accent3" accent4="accent4" accent5="accent5" accent6="accent6" hlink="hlink" folHlink="folHlink"/>
  <p:sldLayoutIdLst>
    <p:sldLayoutId id="2147483942"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3247986900"/>
      </p:ext>
    </p:extLst>
  </p:cSld>
  <p:clrMap bg1="lt1" tx1="dk1" bg2="lt2" tx2="dk2" accent1="accent1" accent2="accent2" accent3="accent3" accent4="accent4" accent5="accent5" accent6="accent6" hlink="hlink" folHlink="folHlink"/>
  <p:sldLayoutIdLst>
    <p:sldLayoutId id="2147483944"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2582595031"/>
      </p:ext>
    </p:extLst>
  </p:cSld>
  <p:clrMap bg1="lt1" tx1="dk1" bg2="lt2" tx2="dk2" accent1="accent1" accent2="accent2" accent3="accent3" accent4="accent4" accent5="accent5" accent6="accent6" hlink="hlink" folHlink="folHlink"/>
  <p:sldLayoutIdLst>
    <p:sldLayoutId id="2147483946"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3857786390"/>
      </p:ext>
    </p:extLst>
  </p:cSld>
  <p:clrMap bg1="lt1" tx1="dk1" bg2="lt2" tx2="dk2" accent1="accent1" accent2="accent2" accent3="accent3" accent4="accent4" accent5="accent5" accent6="accent6" hlink="hlink" folHlink="folHlink"/>
  <p:sldLayoutIdLst>
    <p:sldLayoutId id="2147483948"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143801402"/>
      </p:ext>
    </p:extLst>
  </p:cSld>
  <p:clrMap bg1="lt1" tx1="dk1" bg2="lt2" tx2="dk2" accent1="accent1" accent2="accent2" accent3="accent3" accent4="accent4" accent5="accent5" accent6="accent6" hlink="hlink" folHlink="folHlink"/>
  <p:sldLayoutIdLst>
    <p:sldLayoutId id="2147483950" r:id="rId1"/>
    <p:sldLayoutId id="2147483951" r:id="rId2"/>
    <p:sldLayoutId id="2147483952" r:id="rId3"/>
    <p:sldLayoutId id="2147483953" r:id="rId4"/>
    <p:sldLayoutId id="2147483954" r:id="rId5"/>
    <p:sldLayoutId id="2147483955" r:id="rId6"/>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5"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5"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0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09"/>
            <a:r>
              <a:rPr lang="en-GB" sz="1100" dirty="0" smtClean="0">
                <a:solidFill>
                  <a:srgbClr val="808080"/>
                </a:solidFill>
              </a:rPr>
              <a:t>Page </a:t>
            </a:r>
            <a:fld id="{9AE4D82F-B047-469B-AC52-A46321747EAF}" type="slidenum">
              <a:rPr lang="en-GB" sz="1100" smtClean="0">
                <a:solidFill>
                  <a:srgbClr val="808080"/>
                </a:solidFill>
              </a:rPr>
              <a:pPr defTabSz="83770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83770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45" indent="-314145" algn="l" defTabSz="83770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11" indent="-324342" algn="l" defTabSz="837709"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548" indent="-324342" algn="l" defTabSz="83770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305" indent="-325783" algn="l" defTabSz="83770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633" indent="-324342"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733"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615"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469"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288"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09" rtl="0" eaLnBrk="1" latinLnBrk="0" hangingPunct="1">
        <a:defRPr sz="1800" kern="1200">
          <a:solidFill>
            <a:schemeClr val="tx1"/>
          </a:solidFill>
          <a:latin typeface="+mn-lt"/>
          <a:ea typeface="+mn-ea"/>
          <a:cs typeface="+mn-cs"/>
        </a:defRPr>
      </a:lvl1pPr>
      <a:lvl2pPr marL="418858" algn="l" defTabSz="837709" rtl="0" eaLnBrk="1" latinLnBrk="0" hangingPunct="1">
        <a:defRPr sz="1800" kern="1200">
          <a:solidFill>
            <a:schemeClr val="tx1"/>
          </a:solidFill>
          <a:latin typeface="+mn-lt"/>
          <a:ea typeface="+mn-ea"/>
          <a:cs typeface="+mn-cs"/>
        </a:defRPr>
      </a:lvl2pPr>
      <a:lvl3pPr marL="837709" algn="l" defTabSz="837709" rtl="0" eaLnBrk="1" latinLnBrk="0" hangingPunct="1">
        <a:defRPr sz="1800" kern="1200">
          <a:solidFill>
            <a:schemeClr val="tx1"/>
          </a:solidFill>
          <a:latin typeface="+mn-lt"/>
          <a:ea typeface="+mn-ea"/>
          <a:cs typeface="+mn-cs"/>
        </a:defRPr>
      </a:lvl3pPr>
      <a:lvl4pPr marL="1256580" algn="l" defTabSz="837709" rtl="0" eaLnBrk="1" latinLnBrk="0" hangingPunct="1">
        <a:defRPr sz="1800" kern="1200">
          <a:solidFill>
            <a:schemeClr val="tx1"/>
          </a:solidFill>
          <a:latin typeface="+mn-lt"/>
          <a:ea typeface="+mn-ea"/>
          <a:cs typeface="+mn-cs"/>
        </a:defRPr>
      </a:lvl4pPr>
      <a:lvl5pPr marL="1675437" algn="l" defTabSz="837709" rtl="0" eaLnBrk="1" latinLnBrk="0" hangingPunct="1">
        <a:defRPr sz="1800" kern="1200">
          <a:solidFill>
            <a:schemeClr val="tx1"/>
          </a:solidFill>
          <a:latin typeface="+mn-lt"/>
          <a:ea typeface="+mn-ea"/>
          <a:cs typeface="+mn-cs"/>
        </a:defRPr>
      </a:lvl5pPr>
      <a:lvl6pPr marL="2094295" algn="l" defTabSz="837709" rtl="0" eaLnBrk="1" latinLnBrk="0" hangingPunct="1">
        <a:defRPr sz="1800" kern="1200">
          <a:solidFill>
            <a:schemeClr val="tx1"/>
          </a:solidFill>
          <a:latin typeface="+mn-lt"/>
          <a:ea typeface="+mn-ea"/>
          <a:cs typeface="+mn-cs"/>
        </a:defRPr>
      </a:lvl6pPr>
      <a:lvl7pPr marL="2513162" algn="l" defTabSz="837709" rtl="0" eaLnBrk="1" latinLnBrk="0" hangingPunct="1">
        <a:defRPr sz="1800" kern="1200">
          <a:solidFill>
            <a:schemeClr val="tx1"/>
          </a:solidFill>
          <a:latin typeface="+mn-lt"/>
          <a:ea typeface="+mn-ea"/>
          <a:cs typeface="+mn-cs"/>
        </a:defRPr>
      </a:lvl7pPr>
      <a:lvl8pPr marL="2932048" algn="l" defTabSz="837709" rtl="0" eaLnBrk="1" latinLnBrk="0" hangingPunct="1">
        <a:defRPr sz="1800" kern="1200">
          <a:solidFill>
            <a:schemeClr val="tx1"/>
          </a:solidFill>
          <a:latin typeface="+mn-lt"/>
          <a:ea typeface="+mn-ea"/>
          <a:cs typeface="+mn-cs"/>
        </a:defRPr>
      </a:lvl8pPr>
      <a:lvl9pPr marL="3350880" algn="l" defTabSz="83770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5"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5"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0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09"/>
            <a:r>
              <a:rPr lang="en-GB" sz="1100" dirty="0" smtClean="0">
                <a:solidFill>
                  <a:srgbClr val="808080"/>
                </a:solidFill>
              </a:rPr>
              <a:t>Page </a:t>
            </a:r>
            <a:fld id="{9AE4D82F-B047-469B-AC52-A46321747EAF}" type="slidenum">
              <a:rPr lang="en-GB" sz="1100" smtClean="0">
                <a:solidFill>
                  <a:srgbClr val="808080"/>
                </a:solidFill>
              </a:rPr>
              <a:pPr defTabSz="83770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sldNum="0" hdr="0" dt="0"/>
  <p:txStyles>
    <p:titleStyle>
      <a:lvl1pPr algn="l" defTabSz="83770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45" indent="-314145" algn="l" defTabSz="83770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11" indent="-324342" algn="l" defTabSz="837709"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548" indent="-324342" algn="l" defTabSz="83770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305" indent="-325783" algn="l" defTabSz="83770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633" indent="-324342"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733"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615"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469"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288"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09" rtl="0" eaLnBrk="1" latinLnBrk="0" hangingPunct="1">
        <a:defRPr sz="1800" kern="1200">
          <a:solidFill>
            <a:schemeClr val="tx1"/>
          </a:solidFill>
          <a:latin typeface="+mn-lt"/>
          <a:ea typeface="+mn-ea"/>
          <a:cs typeface="+mn-cs"/>
        </a:defRPr>
      </a:lvl1pPr>
      <a:lvl2pPr marL="418858" algn="l" defTabSz="837709" rtl="0" eaLnBrk="1" latinLnBrk="0" hangingPunct="1">
        <a:defRPr sz="1800" kern="1200">
          <a:solidFill>
            <a:schemeClr val="tx1"/>
          </a:solidFill>
          <a:latin typeface="+mn-lt"/>
          <a:ea typeface="+mn-ea"/>
          <a:cs typeface="+mn-cs"/>
        </a:defRPr>
      </a:lvl2pPr>
      <a:lvl3pPr marL="837709" algn="l" defTabSz="837709" rtl="0" eaLnBrk="1" latinLnBrk="0" hangingPunct="1">
        <a:defRPr sz="1800" kern="1200">
          <a:solidFill>
            <a:schemeClr val="tx1"/>
          </a:solidFill>
          <a:latin typeface="+mn-lt"/>
          <a:ea typeface="+mn-ea"/>
          <a:cs typeface="+mn-cs"/>
        </a:defRPr>
      </a:lvl3pPr>
      <a:lvl4pPr marL="1256580" algn="l" defTabSz="837709" rtl="0" eaLnBrk="1" latinLnBrk="0" hangingPunct="1">
        <a:defRPr sz="1800" kern="1200">
          <a:solidFill>
            <a:schemeClr val="tx1"/>
          </a:solidFill>
          <a:latin typeface="+mn-lt"/>
          <a:ea typeface="+mn-ea"/>
          <a:cs typeface="+mn-cs"/>
        </a:defRPr>
      </a:lvl4pPr>
      <a:lvl5pPr marL="1675437" algn="l" defTabSz="837709" rtl="0" eaLnBrk="1" latinLnBrk="0" hangingPunct="1">
        <a:defRPr sz="1800" kern="1200">
          <a:solidFill>
            <a:schemeClr val="tx1"/>
          </a:solidFill>
          <a:latin typeface="+mn-lt"/>
          <a:ea typeface="+mn-ea"/>
          <a:cs typeface="+mn-cs"/>
        </a:defRPr>
      </a:lvl5pPr>
      <a:lvl6pPr marL="2094295" algn="l" defTabSz="837709" rtl="0" eaLnBrk="1" latinLnBrk="0" hangingPunct="1">
        <a:defRPr sz="1800" kern="1200">
          <a:solidFill>
            <a:schemeClr val="tx1"/>
          </a:solidFill>
          <a:latin typeface="+mn-lt"/>
          <a:ea typeface="+mn-ea"/>
          <a:cs typeface="+mn-cs"/>
        </a:defRPr>
      </a:lvl6pPr>
      <a:lvl7pPr marL="2513162" algn="l" defTabSz="837709" rtl="0" eaLnBrk="1" latinLnBrk="0" hangingPunct="1">
        <a:defRPr sz="1800" kern="1200">
          <a:solidFill>
            <a:schemeClr val="tx1"/>
          </a:solidFill>
          <a:latin typeface="+mn-lt"/>
          <a:ea typeface="+mn-ea"/>
          <a:cs typeface="+mn-cs"/>
        </a:defRPr>
      </a:lvl7pPr>
      <a:lvl8pPr marL="2932048" algn="l" defTabSz="837709" rtl="0" eaLnBrk="1" latinLnBrk="0" hangingPunct="1">
        <a:defRPr sz="1800" kern="1200">
          <a:solidFill>
            <a:schemeClr val="tx1"/>
          </a:solidFill>
          <a:latin typeface="+mn-lt"/>
          <a:ea typeface="+mn-ea"/>
          <a:cs typeface="+mn-cs"/>
        </a:defRPr>
      </a:lvl8pPr>
      <a:lvl9pPr marL="3350880" algn="l" defTabSz="83770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4"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4"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94">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94"/>
            <a:r>
              <a:rPr lang="en-GB" sz="1100" dirty="0" smtClean="0">
                <a:solidFill>
                  <a:srgbClr val="808080"/>
                </a:solidFill>
              </a:rPr>
              <a:t>Page </a:t>
            </a:r>
            <a:fld id="{9AE4D82F-B047-469B-AC52-A46321747EAF}" type="slidenum">
              <a:rPr lang="en-GB" sz="1100" smtClean="0">
                <a:solidFill>
                  <a:srgbClr val="808080"/>
                </a:solidFill>
              </a:rPr>
              <a:pPr defTabSz="837794"/>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Lst>
  <p:timing>
    <p:tnLst>
      <p:par>
        <p:cTn id="1" dur="indefinite" restart="never" nodeType="tmRoot"/>
      </p:par>
    </p:tnLst>
  </p:timing>
  <p:hf sldNum="0" hdr="0" dt="0"/>
  <p:txStyles>
    <p:titleStyle>
      <a:lvl1pPr algn="l" defTabSz="837794"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77" indent="-314177" algn="l" defTabSz="83779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77" indent="-324375" algn="l" defTabSz="837794"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649" indent="-324375" algn="l" defTabSz="83779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439" indent="-325816" algn="l" defTabSz="837794"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800" indent="-324375" algn="l" defTabSz="83779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968"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893"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790"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651"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94" rtl="0" eaLnBrk="1" latinLnBrk="0" hangingPunct="1">
        <a:defRPr sz="1800" kern="1200">
          <a:solidFill>
            <a:schemeClr val="tx1"/>
          </a:solidFill>
          <a:latin typeface="+mn-lt"/>
          <a:ea typeface="+mn-ea"/>
          <a:cs typeface="+mn-cs"/>
        </a:defRPr>
      </a:lvl1pPr>
      <a:lvl2pPr marL="418901" algn="l" defTabSz="837794" rtl="0" eaLnBrk="1" latinLnBrk="0" hangingPunct="1">
        <a:defRPr sz="1800" kern="1200">
          <a:solidFill>
            <a:schemeClr val="tx1"/>
          </a:solidFill>
          <a:latin typeface="+mn-lt"/>
          <a:ea typeface="+mn-ea"/>
          <a:cs typeface="+mn-cs"/>
        </a:defRPr>
      </a:lvl2pPr>
      <a:lvl3pPr marL="837794" algn="l" defTabSz="837794" rtl="0" eaLnBrk="1" latinLnBrk="0" hangingPunct="1">
        <a:defRPr sz="1800" kern="1200">
          <a:solidFill>
            <a:schemeClr val="tx1"/>
          </a:solidFill>
          <a:latin typeface="+mn-lt"/>
          <a:ea typeface="+mn-ea"/>
          <a:cs typeface="+mn-cs"/>
        </a:defRPr>
      </a:lvl3pPr>
      <a:lvl4pPr marL="1256708" algn="l" defTabSz="837794" rtl="0" eaLnBrk="1" latinLnBrk="0" hangingPunct="1">
        <a:defRPr sz="1800" kern="1200">
          <a:solidFill>
            <a:schemeClr val="tx1"/>
          </a:solidFill>
          <a:latin typeface="+mn-lt"/>
          <a:ea typeface="+mn-ea"/>
          <a:cs typeface="+mn-cs"/>
        </a:defRPr>
      </a:lvl4pPr>
      <a:lvl5pPr marL="1675608" algn="l" defTabSz="837794" rtl="0" eaLnBrk="1" latinLnBrk="0" hangingPunct="1">
        <a:defRPr sz="1800" kern="1200">
          <a:solidFill>
            <a:schemeClr val="tx1"/>
          </a:solidFill>
          <a:latin typeface="+mn-lt"/>
          <a:ea typeface="+mn-ea"/>
          <a:cs typeface="+mn-cs"/>
        </a:defRPr>
      </a:lvl5pPr>
      <a:lvl6pPr marL="2094508" algn="l" defTabSz="837794" rtl="0" eaLnBrk="1" latinLnBrk="0" hangingPunct="1">
        <a:defRPr sz="1800" kern="1200">
          <a:solidFill>
            <a:schemeClr val="tx1"/>
          </a:solidFill>
          <a:latin typeface="+mn-lt"/>
          <a:ea typeface="+mn-ea"/>
          <a:cs typeface="+mn-cs"/>
        </a:defRPr>
      </a:lvl6pPr>
      <a:lvl7pPr marL="2513418" algn="l" defTabSz="837794" rtl="0" eaLnBrk="1" latinLnBrk="0" hangingPunct="1">
        <a:defRPr sz="1800" kern="1200">
          <a:solidFill>
            <a:schemeClr val="tx1"/>
          </a:solidFill>
          <a:latin typeface="+mn-lt"/>
          <a:ea typeface="+mn-ea"/>
          <a:cs typeface="+mn-cs"/>
        </a:defRPr>
      </a:lvl7pPr>
      <a:lvl8pPr marL="2932347" algn="l" defTabSz="837794" rtl="0" eaLnBrk="1" latinLnBrk="0" hangingPunct="1">
        <a:defRPr sz="1800" kern="1200">
          <a:solidFill>
            <a:schemeClr val="tx1"/>
          </a:solidFill>
          <a:latin typeface="+mn-lt"/>
          <a:ea typeface="+mn-ea"/>
          <a:cs typeface="+mn-cs"/>
        </a:defRPr>
      </a:lvl8pPr>
      <a:lvl9pPr marL="3351222" algn="l" defTabSz="83779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5"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5" y="1421970"/>
            <a:ext cx="8101013" cy="468603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0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09"/>
            <a:r>
              <a:rPr lang="en-GB" sz="1100" dirty="0" smtClean="0">
                <a:solidFill>
                  <a:srgbClr val="808080"/>
                </a:solidFill>
              </a:rPr>
              <a:t>Page </a:t>
            </a:r>
            <a:fld id="{9AE4D82F-B047-469B-AC52-A46321747EAF}" type="slidenum">
              <a:rPr lang="en-GB" sz="1100" smtClean="0">
                <a:solidFill>
                  <a:srgbClr val="808080"/>
                </a:solidFill>
              </a:rPr>
              <a:pPr defTabSz="83770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09"/>
              <a:endParaRPr lang="en-GB" dirty="0">
                <a:solidFill>
                  <a:srgbClr val="000000"/>
                </a:solidFill>
              </a:endParaRPr>
            </a:p>
          </p:txBody>
        </p:sp>
      </p:grpSp>
    </p:spTree>
    <p:extLst>
      <p:ext uri="{BB962C8B-B14F-4D97-AF65-F5344CB8AC3E}">
        <p14:creationId xmlns:p14="http://schemas.microsoft.com/office/powerpoint/2010/main" val="2648386273"/>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hf sldNum="0" hdr="0" dt="0"/>
  <p:txStyles>
    <p:titleStyle>
      <a:lvl1pPr algn="l" defTabSz="83770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45" indent="-314145" algn="l" defTabSz="83770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11" indent="-324342" algn="l" defTabSz="83770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987548" indent="-324342" algn="l" defTabSz="83770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313305" indent="-325783"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637633" indent="-324342" algn="l" defTabSz="83770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733"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615"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469"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288" indent="-209436" algn="l" defTabSz="83770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09" rtl="0" eaLnBrk="1" latinLnBrk="0" hangingPunct="1">
        <a:defRPr sz="1800" kern="1200">
          <a:solidFill>
            <a:schemeClr val="tx1"/>
          </a:solidFill>
          <a:latin typeface="+mn-lt"/>
          <a:ea typeface="+mn-ea"/>
          <a:cs typeface="+mn-cs"/>
        </a:defRPr>
      </a:lvl1pPr>
      <a:lvl2pPr marL="418858" algn="l" defTabSz="837709" rtl="0" eaLnBrk="1" latinLnBrk="0" hangingPunct="1">
        <a:defRPr sz="1800" kern="1200">
          <a:solidFill>
            <a:schemeClr val="tx1"/>
          </a:solidFill>
          <a:latin typeface="+mn-lt"/>
          <a:ea typeface="+mn-ea"/>
          <a:cs typeface="+mn-cs"/>
        </a:defRPr>
      </a:lvl2pPr>
      <a:lvl3pPr marL="837709" algn="l" defTabSz="837709" rtl="0" eaLnBrk="1" latinLnBrk="0" hangingPunct="1">
        <a:defRPr sz="1800" kern="1200">
          <a:solidFill>
            <a:schemeClr val="tx1"/>
          </a:solidFill>
          <a:latin typeface="+mn-lt"/>
          <a:ea typeface="+mn-ea"/>
          <a:cs typeface="+mn-cs"/>
        </a:defRPr>
      </a:lvl3pPr>
      <a:lvl4pPr marL="1256580" algn="l" defTabSz="837709" rtl="0" eaLnBrk="1" latinLnBrk="0" hangingPunct="1">
        <a:defRPr sz="1800" kern="1200">
          <a:solidFill>
            <a:schemeClr val="tx1"/>
          </a:solidFill>
          <a:latin typeface="+mn-lt"/>
          <a:ea typeface="+mn-ea"/>
          <a:cs typeface="+mn-cs"/>
        </a:defRPr>
      </a:lvl4pPr>
      <a:lvl5pPr marL="1675437" algn="l" defTabSz="837709" rtl="0" eaLnBrk="1" latinLnBrk="0" hangingPunct="1">
        <a:defRPr sz="1800" kern="1200">
          <a:solidFill>
            <a:schemeClr val="tx1"/>
          </a:solidFill>
          <a:latin typeface="+mn-lt"/>
          <a:ea typeface="+mn-ea"/>
          <a:cs typeface="+mn-cs"/>
        </a:defRPr>
      </a:lvl5pPr>
      <a:lvl6pPr marL="2094295" algn="l" defTabSz="837709" rtl="0" eaLnBrk="1" latinLnBrk="0" hangingPunct="1">
        <a:defRPr sz="1800" kern="1200">
          <a:solidFill>
            <a:schemeClr val="tx1"/>
          </a:solidFill>
          <a:latin typeface="+mn-lt"/>
          <a:ea typeface="+mn-ea"/>
          <a:cs typeface="+mn-cs"/>
        </a:defRPr>
      </a:lvl6pPr>
      <a:lvl7pPr marL="2513162" algn="l" defTabSz="837709" rtl="0" eaLnBrk="1" latinLnBrk="0" hangingPunct="1">
        <a:defRPr sz="1800" kern="1200">
          <a:solidFill>
            <a:schemeClr val="tx1"/>
          </a:solidFill>
          <a:latin typeface="+mn-lt"/>
          <a:ea typeface="+mn-ea"/>
          <a:cs typeface="+mn-cs"/>
        </a:defRPr>
      </a:lvl7pPr>
      <a:lvl8pPr marL="2932048" algn="l" defTabSz="837709" rtl="0" eaLnBrk="1" latinLnBrk="0" hangingPunct="1">
        <a:defRPr sz="1800" kern="1200">
          <a:solidFill>
            <a:schemeClr val="tx1"/>
          </a:solidFill>
          <a:latin typeface="+mn-lt"/>
          <a:ea typeface="+mn-ea"/>
          <a:cs typeface="+mn-cs"/>
        </a:defRPr>
      </a:lvl8pPr>
      <a:lvl9pPr marL="3350880" algn="l" defTabSz="837709"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3"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3" y="1421970"/>
            <a:ext cx="8101013" cy="4686038"/>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879">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879"/>
            <a:r>
              <a:rPr lang="en-GB" sz="1100" dirty="0" smtClean="0">
                <a:solidFill>
                  <a:srgbClr val="808080"/>
                </a:solidFill>
              </a:rPr>
              <a:t>Page </a:t>
            </a:r>
            <a:fld id="{9AE4D82F-B047-469B-AC52-A46321747EAF}" type="slidenum">
              <a:rPr lang="en-GB" sz="1100" smtClean="0">
                <a:solidFill>
                  <a:srgbClr val="808080"/>
                </a:solidFill>
              </a:rPr>
              <a:pPr defTabSz="837879"/>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879"/>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Lst>
  <p:timing>
    <p:tnLst>
      <p:par>
        <p:cTn id="1" dur="indefinite" restart="never" nodeType="tmRoot"/>
      </p:par>
    </p:tnLst>
  </p:timing>
  <p:hf sldNum="0" hdr="0" dt="0"/>
  <p:txStyles>
    <p:titleStyle>
      <a:lvl1pPr algn="l" defTabSz="837879"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209" indent="-314209" algn="l" defTabSz="837879"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244" indent="-324408" algn="l" defTabSz="837879" rtl="0" eaLnBrk="1" latinLnBrk="0" hangingPunct="1">
        <a:spcBef>
          <a:spcPct val="20000"/>
        </a:spcBef>
        <a:buClr>
          <a:schemeClr val="accent2"/>
        </a:buClr>
        <a:buSzPct val="70000"/>
        <a:buFont typeface="Arial" pitchFamily="34" charset="0"/>
        <a:buChar char="►"/>
        <a:defRPr sz="2200" kern="1200">
          <a:solidFill>
            <a:schemeClr val="bg1"/>
          </a:solidFill>
          <a:latin typeface="+mn-lt"/>
          <a:ea typeface="+mn-ea"/>
          <a:cs typeface="+mn-cs"/>
        </a:defRPr>
      </a:lvl2pPr>
      <a:lvl3pPr marL="987750" indent="-324408" algn="l" defTabSz="837879"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3pPr>
      <a:lvl4pPr marL="1313573" indent="-325849" algn="l" defTabSz="837879"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4pPr>
      <a:lvl5pPr marL="1637968" indent="-324408" algn="l" defTabSz="837879"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4204"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3171"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2111"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1015" indent="-209478" algn="l" defTabSz="837879"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879" rtl="0" eaLnBrk="1" latinLnBrk="0" hangingPunct="1">
        <a:defRPr sz="1800" kern="1200">
          <a:solidFill>
            <a:schemeClr val="tx1"/>
          </a:solidFill>
          <a:latin typeface="+mn-lt"/>
          <a:ea typeface="+mn-ea"/>
          <a:cs typeface="+mn-cs"/>
        </a:defRPr>
      </a:lvl1pPr>
      <a:lvl2pPr marL="418944" algn="l" defTabSz="837879" rtl="0" eaLnBrk="1" latinLnBrk="0" hangingPunct="1">
        <a:defRPr sz="1800" kern="1200">
          <a:solidFill>
            <a:schemeClr val="tx1"/>
          </a:solidFill>
          <a:latin typeface="+mn-lt"/>
          <a:ea typeface="+mn-ea"/>
          <a:cs typeface="+mn-cs"/>
        </a:defRPr>
      </a:lvl2pPr>
      <a:lvl3pPr marL="837879" algn="l" defTabSz="837879" rtl="0" eaLnBrk="1" latinLnBrk="0" hangingPunct="1">
        <a:defRPr sz="1800" kern="1200">
          <a:solidFill>
            <a:schemeClr val="tx1"/>
          </a:solidFill>
          <a:latin typeface="+mn-lt"/>
          <a:ea typeface="+mn-ea"/>
          <a:cs typeface="+mn-cs"/>
        </a:defRPr>
      </a:lvl3pPr>
      <a:lvl4pPr marL="1256836" algn="l" defTabSz="837879" rtl="0" eaLnBrk="1" latinLnBrk="0" hangingPunct="1">
        <a:defRPr sz="1800" kern="1200">
          <a:solidFill>
            <a:schemeClr val="tx1"/>
          </a:solidFill>
          <a:latin typeface="+mn-lt"/>
          <a:ea typeface="+mn-ea"/>
          <a:cs typeface="+mn-cs"/>
        </a:defRPr>
      </a:lvl4pPr>
      <a:lvl5pPr marL="1675779" algn="l" defTabSz="837879" rtl="0" eaLnBrk="1" latinLnBrk="0" hangingPunct="1">
        <a:defRPr sz="1800" kern="1200">
          <a:solidFill>
            <a:schemeClr val="tx1"/>
          </a:solidFill>
          <a:latin typeface="+mn-lt"/>
          <a:ea typeface="+mn-ea"/>
          <a:cs typeface="+mn-cs"/>
        </a:defRPr>
      </a:lvl5pPr>
      <a:lvl6pPr marL="2094721" algn="l" defTabSz="837879" rtl="0" eaLnBrk="1" latinLnBrk="0" hangingPunct="1">
        <a:defRPr sz="1800" kern="1200">
          <a:solidFill>
            <a:schemeClr val="tx1"/>
          </a:solidFill>
          <a:latin typeface="+mn-lt"/>
          <a:ea typeface="+mn-ea"/>
          <a:cs typeface="+mn-cs"/>
        </a:defRPr>
      </a:lvl6pPr>
      <a:lvl7pPr marL="2513675" algn="l" defTabSz="837879" rtl="0" eaLnBrk="1" latinLnBrk="0" hangingPunct="1">
        <a:defRPr sz="1800" kern="1200">
          <a:solidFill>
            <a:schemeClr val="tx1"/>
          </a:solidFill>
          <a:latin typeface="+mn-lt"/>
          <a:ea typeface="+mn-ea"/>
          <a:cs typeface="+mn-cs"/>
        </a:defRPr>
      </a:lvl7pPr>
      <a:lvl8pPr marL="2932646" algn="l" defTabSz="837879" rtl="0" eaLnBrk="1" latinLnBrk="0" hangingPunct="1">
        <a:defRPr sz="1800" kern="1200">
          <a:solidFill>
            <a:schemeClr val="tx1"/>
          </a:solidFill>
          <a:latin typeface="+mn-lt"/>
          <a:ea typeface="+mn-ea"/>
          <a:cs typeface="+mn-cs"/>
        </a:defRPr>
      </a:lvl8pPr>
      <a:lvl9pPr marL="3351564" algn="l" defTabSz="837879"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0814" y="274066"/>
            <a:ext cx="8101013" cy="858209"/>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50814" y="1421970"/>
            <a:ext cx="8101013" cy="4686038"/>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Footer Placeholder 4"/>
          <p:cNvSpPr>
            <a:spLocks noGrp="1"/>
          </p:cNvSpPr>
          <p:nvPr>
            <p:ph type="ftr" sz="quarter" idx="3"/>
          </p:nvPr>
        </p:nvSpPr>
        <p:spPr>
          <a:xfrm>
            <a:off x="2547988" y="6398865"/>
            <a:ext cx="3380738" cy="201087"/>
          </a:xfrm>
          <a:prstGeom prst="rect">
            <a:avLst/>
          </a:prstGeom>
        </p:spPr>
        <p:txBody>
          <a:bodyPr vert="horz" lIns="0" tIns="0" rIns="0" bIns="0" rtlCol="0" anchor="t" anchorCtr="0">
            <a:noAutofit/>
          </a:bodyPr>
          <a:lstStyle>
            <a:lvl1pPr algn="l" defTabSz="837794">
              <a:defRPr sz="1100">
                <a:solidFill>
                  <a:schemeClr val="bg1"/>
                </a:solidFill>
              </a:defRPr>
            </a:lvl1pPr>
          </a:lstStyle>
          <a:p>
            <a:r>
              <a:rPr lang="en-AU" dirty="0" smtClean="0">
                <a:solidFill>
                  <a:srgbClr val="808080"/>
                </a:solidFill>
              </a:rPr>
              <a:t>Liability limited by a scheme approved under Professional Standards Legislation. © 2015 Ernst &amp; Young, Australia. All Rights Reserved.</a:t>
            </a:r>
            <a:endParaRPr lang="en-GB" dirty="0">
              <a:solidFill>
                <a:srgbClr val="808080"/>
              </a:solidFill>
            </a:endParaRPr>
          </a:p>
        </p:txBody>
      </p:sp>
      <p:sp>
        <p:nvSpPr>
          <p:cNvPr id="7" name="TextBox 6"/>
          <p:cNvSpPr txBox="1"/>
          <p:nvPr/>
        </p:nvSpPr>
        <p:spPr>
          <a:xfrm>
            <a:off x="450056" y="6398865"/>
            <a:ext cx="708750" cy="197496"/>
          </a:xfrm>
          <a:prstGeom prst="rect">
            <a:avLst/>
          </a:prstGeom>
          <a:noFill/>
        </p:spPr>
        <p:txBody>
          <a:bodyPr wrap="square" lIns="0" tIns="0" rIns="0" bIns="0" rtlCol="0">
            <a:noAutofit/>
          </a:bodyPr>
          <a:lstStyle/>
          <a:p>
            <a:pPr defTabSz="837794"/>
            <a:r>
              <a:rPr lang="en-GB" sz="1100" dirty="0" smtClean="0">
                <a:solidFill>
                  <a:srgbClr val="808080"/>
                </a:solidFill>
              </a:rPr>
              <a:t>Page </a:t>
            </a:r>
            <a:fld id="{9AE4D82F-B047-469B-AC52-A46321747EAF}" type="slidenum">
              <a:rPr lang="en-GB" sz="1100" smtClean="0">
                <a:solidFill>
                  <a:srgbClr val="808080"/>
                </a:solidFill>
              </a:rPr>
              <a:pPr defTabSz="837794"/>
              <a:t>‹#›</a:t>
            </a:fld>
            <a:endParaRPr lang="en-GB" sz="1100" dirty="0">
              <a:solidFill>
                <a:srgbClr val="808080"/>
              </a:solidFill>
            </a:endParaRPr>
          </a:p>
        </p:txBody>
      </p:sp>
      <p:grpSp>
        <p:nvGrpSpPr>
          <p:cNvPr id="4" name="Group 7"/>
          <p:cNvGrpSpPr/>
          <p:nvPr/>
        </p:nvGrpSpPr>
        <p:grpSpPr bwMode="gray">
          <a:xfrm>
            <a:off x="8218215" y="6433590"/>
            <a:ext cx="332854" cy="204266"/>
            <a:chOff x="8348663" y="6450013"/>
            <a:chExt cx="338137" cy="204787"/>
          </a:xfrm>
          <a:solidFill>
            <a:srgbClr val="808080"/>
          </a:solidFill>
        </p:grpSpPr>
        <p:sp>
          <p:nvSpPr>
            <p:cNvPr id="10" name="Freeform 5"/>
            <p:cNvSpPr>
              <a:spLocks/>
            </p:cNvSpPr>
            <p:nvPr userDrawn="1"/>
          </p:nvSpPr>
          <p:spPr bwMode="gray">
            <a:xfrm>
              <a:off x="8348663" y="6450013"/>
              <a:ext cx="163512" cy="204787"/>
            </a:xfrm>
            <a:custGeom>
              <a:avLst/>
              <a:gdLst/>
              <a:ahLst/>
              <a:cxnLst>
                <a:cxn ang="0">
                  <a:pos x="39" y="78"/>
                </a:cxn>
                <a:cxn ang="0">
                  <a:pos x="85" y="78"/>
                </a:cxn>
                <a:cxn ang="0">
                  <a:pos x="85" y="51"/>
                </a:cxn>
                <a:cxn ang="0">
                  <a:pos x="39" y="51"/>
                </a:cxn>
                <a:cxn ang="0">
                  <a:pos x="39" y="30"/>
                </a:cxn>
                <a:cxn ang="0">
                  <a:pos x="90" y="30"/>
                </a:cxn>
                <a:cxn ang="0">
                  <a:pos x="73" y="0"/>
                </a:cxn>
                <a:cxn ang="0">
                  <a:pos x="0" y="0"/>
                </a:cxn>
                <a:cxn ang="0">
                  <a:pos x="0" y="129"/>
                </a:cxn>
                <a:cxn ang="0">
                  <a:pos x="103" y="129"/>
                </a:cxn>
                <a:cxn ang="0">
                  <a:pos x="103" y="99"/>
                </a:cxn>
                <a:cxn ang="0">
                  <a:pos x="39" y="99"/>
                </a:cxn>
                <a:cxn ang="0">
                  <a:pos x="39" y="78"/>
                </a:cxn>
              </a:cxnLst>
              <a:rect l="0" t="0" r="r" b="b"/>
              <a:pathLst>
                <a:path w="103" h="129">
                  <a:moveTo>
                    <a:pt x="39" y="78"/>
                  </a:moveTo>
                  <a:lnTo>
                    <a:pt x="85" y="78"/>
                  </a:lnTo>
                  <a:lnTo>
                    <a:pt x="85" y="51"/>
                  </a:lnTo>
                  <a:lnTo>
                    <a:pt x="39" y="51"/>
                  </a:lnTo>
                  <a:lnTo>
                    <a:pt x="39" y="30"/>
                  </a:lnTo>
                  <a:lnTo>
                    <a:pt x="90" y="30"/>
                  </a:lnTo>
                  <a:lnTo>
                    <a:pt x="73" y="0"/>
                  </a:lnTo>
                  <a:lnTo>
                    <a:pt x="0" y="0"/>
                  </a:lnTo>
                  <a:lnTo>
                    <a:pt x="0" y="129"/>
                  </a:lnTo>
                  <a:lnTo>
                    <a:pt x="103" y="129"/>
                  </a:lnTo>
                  <a:lnTo>
                    <a:pt x="103" y="99"/>
                  </a:lnTo>
                  <a:lnTo>
                    <a:pt x="39" y="99"/>
                  </a:lnTo>
                  <a:lnTo>
                    <a:pt x="39" y="7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sp>
          <p:nvSpPr>
            <p:cNvPr id="11" name="Freeform 6"/>
            <p:cNvSpPr>
              <a:spLocks/>
            </p:cNvSpPr>
            <p:nvPr userDrawn="1"/>
          </p:nvSpPr>
          <p:spPr bwMode="gray">
            <a:xfrm>
              <a:off x="8483600" y="6450013"/>
              <a:ext cx="203200" cy="204787"/>
            </a:xfrm>
            <a:custGeom>
              <a:avLst/>
              <a:gdLst/>
              <a:ahLst/>
              <a:cxnLst>
                <a:cxn ang="0">
                  <a:pos x="86" y="0"/>
                </a:cxn>
                <a:cxn ang="0">
                  <a:pos x="64" y="42"/>
                </a:cxn>
                <a:cxn ang="0">
                  <a:pos x="42" y="0"/>
                </a:cxn>
                <a:cxn ang="0">
                  <a:pos x="0" y="0"/>
                </a:cxn>
                <a:cxn ang="0">
                  <a:pos x="45" y="78"/>
                </a:cxn>
                <a:cxn ang="0">
                  <a:pos x="45" y="129"/>
                </a:cxn>
                <a:cxn ang="0">
                  <a:pos x="83" y="129"/>
                </a:cxn>
                <a:cxn ang="0">
                  <a:pos x="83" y="78"/>
                </a:cxn>
                <a:cxn ang="0">
                  <a:pos x="128" y="0"/>
                </a:cxn>
                <a:cxn ang="0">
                  <a:pos x="86" y="0"/>
                </a:cxn>
              </a:cxnLst>
              <a:rect l="0" t="0" r="r" b="b"/>
              <a:pathLst>
                <a:path w="128" h="129">
                  <a:moveTo>
                    <a:pt x="86" y="0"/>
                  </a:moveTo>
                  <a:lnTo>
                    <a:pt x="64" y="42"/>
                  </a:lnTo>
                  <a:lnTo>
                    <a:pt x="42" y="0"/>
                  </a:lnTo>
                  <a:lnTo>
                    <a:pt x="0" y="0"/>
                  </a:lnTo>
                  <a:lnTo>
                    <a:pt x="45" y="78"/>
                  </a:lnTo>
                  <a:lnTo>
                    <a:pt x="45" y="129"/>
                  </a:lnTo>
                  <a:lnTo>
                    <a:pt x="83" y="129"/>
                  </a:lnTo>
                  <a:lnTo>
                    <a:pt x="83" y="78"/>
                  </a:lnTo>
                  <a:lnTo>
                    <a:pt x="128" y="0"/>
                  </a:lnTo>
                  <a:lnTo>
                    <a:pt x="8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837794"/>
              <a:endParaRPr lang="en-GB" dirty="0">
                <a:solidFill>
                  <a:srgbClr val="000000"/>
                </a:solidFill>
              </a:endParaRPr>
            </a:p>
          </p:txBody>
        </p:sp>
      </p:grpSp>
    </p:spTree>
    <p:extLst>
      <p:ext uri="{BB962C8B-B14F-4D97-AF65-F5344CB8AC3E}">
        <p14:creationId xmlns:p14="http://schemas.microsoft.com/office/powerpoint/2010/main" val="2648386273"/>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hf sldNum="0" hdr="0" dt="0"/>
  <p:txStyles>
    <p:titleStyle>
      <a:lvl1pPr algn="l" defTabSz="837794" rtl="0" eaLnBrk="1" latinLnBrk="0" hangingPunct="1">
        <a:lnSpc>
          <a:spcPct val="85000"/>
        </a:lnSpc>
        <a:spcBef>
          <a:spcPct val="0"/>
        </a:spcBef>
        <a:buNone/>
        <a:defRPr sz="3000" b="1" kern="1200">
          <a:solidFill>
            <a:schemeClr val="bg1"/>
          </a:solidFill>
          <a:latin typeface="Arial" pitchFamily="34" charset="0"/>
          <a:ea typeface="+mj-ea"/>
          <a:cs typeface="Arial" pitchFamily="34" charset="0"/>
        </a:defRPr>
      </a:lvl1pPr>
    </p:titleStyle>
    <p:bodyStyle>
      <a:lvl1pPr marL="314177" indent="-314177" algn="l" defTabSz="837794" rtl="0" eaLnBrk="1" latinLnBrk="0" hangingPunct="1">
        <a:spcBef>
          <a:spcPct val="20000"/>
        </a:spcBef>
        <a:buClr>
          <a:schemeClr val="accent2"/>
        </a:buClr>
        <a:buSzPct val="70000"/>
        <a:buFont typeface="Arial" pitchFamily="34" charset="0"/>
        <a:buChar char="►"/>
        <a:defRPr sz="2400" kern="1200">
          <a:solidFill>
            <a:schemeClr val="bg1"/>
          </a:solidFill>
          <a:latin typeface="+mn-lt"/>
          <a:ea typeface="+mn-ea"/>
          <a:cs typeface="+mn-cs"/>
        </a:defRPr>
      </a:lvl1pPr>
      <a:lvl2pPr marL="650177" indent="-324375" algn="l" defTabSz="837794" rtl="0" eaLnBrk="1" latinLnBrk="0" hangingPunct="1">
        <a:spcBef>
          <a:spcPct val="20000"/>
        </a:spcBef>
        <a:buClr>
          <a:schemeClr val="accent2"/>
        </a:buClr>
        <a:buSzPct val="70000"/>
        <a:buFont typeface="Arial" pitchFamily="34" charset="0"/>
        <a:buChar char="►"/>
        <a:defRPr sz="2000" kern="1200">
          <a:solidFill>
            <a:schemeClr val="bg1"/>
          </a:solidFill>
          <a:latin typeface="+mn-lt"/>
          <a:ea typeface="+mn-ea"/>
          <a:cs typeface="+mn-cs"/>
        </a:defRPr>
      </a:lvl2pPr>
      <a:lvl3pPr marL="987649" indent="-324375" algn="l" defTabSz="837794" rtl="0" eaLnBrk="1" latinLnBrk="0" hangingPunct="1">
        <a:spcBef>
          <a:spcPct val="20000"/>
        </a:spcBef>
        <a:buClr>
          <a:schemeClr val="accent2"/>
        </a:buClr>
        <a:buSzPct val="70000"/>
        <a:buFont typeface="Arial" pitchFamily="34" charset="0"/>
        <a:buChar char="►"/>
        <a:defRPr sz="1800" kern="1200">
          <a:solidFill>
            <a:schemeClr val="bg1"/>
          </a:solidFill>
          <a:latin typeface="+mn-lt"/>
          <a:ea typeface="+mn-ea"/>
          <a:cs typeface="+mn-cs"/>
        </a:defRPr>
      </a:lvl3pPr>
      <a:lvl4pPr marL="1313439" indent="-325816" algn="l" defTabSz="83779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4pPr>
      <a:lvl5pPr marL="1637800" indent="-324375" algn="l" defTabSz="837794" rtl="0" eaLnBrk="1" latinLnBrk="0" hangingPunct="1">
        <a:spcBef>
          <a:spcPct val="20000"/>
        </a:spcBef>
        <a:buClr>
          <a:schemeClr val="accent2"/>
        </a:buClr>
        <a:buSzPct val="70000"/>
        <a:buFont typeface="Arial" pitchFamily="34" charset="0"/>
        <a:buChar char="►"/>
        <a:defRPr sz="1600" kern="1200">
          <a:solidFill>
            <a:schemeClr val="bg1"/>
          </a:solidFill>
          <a:latin typeface="+mn-lt"/>
          <a:ea typeface="+mn-ea"/>
          <a:cs typeface="+mn-cs"/>
        </a:defRPr>
      </a:lvl5pPr>
      <a:lvl6pPr marL="2303968"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722893"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141790"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560651" indent="-209457" algn="l" defTabSz="83779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837794" rtl="0" eaLnBrk="1" latinLnBrk="0" hangingPunct="1">
        <a:defRPr sz="1800" kern="1200">
          <a:solidFill>
            <a:schemeClr val="tx1"/>
          </a:solidFill>
          <a:latin typeface="+mn-lt"/>
          <a:ea typeface="+mn-ea"/>
          <a:cs typeface="+mn-cs"/>
        </a:defRPr>
      </a:lvl1pPr>
      <a:lvl2pPr marL="418901" algn="l" defTabSz="837794" rtl="0" eaLnBrk="1" latinLnBrk="0" hangingPunct="1">
        <a:defRPr sz="1800" kern="1200">
          <a:solidFill>
            <a:schemeClr val="tx1"/>
          </a:solidFill>
          <a:latin typeface="+mn-lt"/>
          <a:ea typeface="+mn-ea"/>
          <a:cs typeface="+mn-cs"/>
        </a:defRPr>
      </a:lvl2pPr>
      <a:lvl3pPr marL="837794" algn="l" defTabSz="837794" rtl="0" eaLnBrk="1" latinLnBrk="0" hangingPunct="1">
        <a:defRPr sz="1800" kern="1200">
          <a:solidFill>
            <a:schemeClr val="tx1"/>
          </a:solidFill>
          <a:latin typeface="+mn-lt"/>
          <a:ea typeface="+mn-ea"/>
          <a:cs typeface="+mn-cs"/>
        </a:defRPr>
      </a:lvl3pPr>
      <a:lvl4pPr marL="1256708" algn="l" defTabSz="837794" rtl="0" eaLnBrk="1" latinLnBrk="0" hangingPunct="1">
        <a:defRPr sz="1800" kern="1200">
          <a:solidFill>
            <a:schemeClr val="tx1"/>
          </a:solidFill>
          <a:latin typeface="+mn-lt"/>
          <a:ea typeface="+mn-ea"/>
          <a:cs typeface="+mn-cs"/>
        </a:defRPr>
      </a:lvl4pPr>
      <a:lvl5pPr marL="1675608" algn="l" defTabSz="837794" rtl="0" eaLnBrk="1" latinLnBrk="0" hangingPunct="1">
        <a:defRPr sz="1800" kern="1200">
          <a:solidFill>
            <a:schemeClr val="tx1"/>
          </a:solidFill>
          <a:latin typeface="+mn-lt"/>
          <a:ea typeface="+mn-ea"/>
          <a:cs typeface="+mn-cs"/>
        </a:defRPr>
      </a:lvl5pPr>
      <a:lvl6pPr marL="2094508" algn="l" defTabSz="837794" rtl="0" eaLnBrk="1" latinLnBrk="0" hangingPunct="1">
        <a:defRPr sz="1800" kern="1200">
          <a:solidFill>
            <a:schemeClr val="tx1"/>
          </a:solidFill>
          <a:latin typeface="+mn-lt"/>
          <a:ea typeface="+mn-ea"/>
          <a:cs typeface="+mn-cs"/>
        </a:defRPr>
      </a:lvl6pPr>
      <a:lvl7pPr marL="2513418" algn="l" defTabSz="837794" rtl="0" eaLnBrk="1" latinLnBrk="0" hangingPunct="1">
        <a:defRPr sz="1800" kern="1200">
          <a:solidFill>
            <a:schemeClr val="tx1"/>
          </a:solidFill>
          <a:latin typeface="+mn-lt"/>
          <a:ea typeface="+mn-ea"/>
          <a:cs typeface="+mn-cs"/>
        </a:defRPr>
      </a:lvl7pPr>
      <a:lvl8pPr marL="2932347" algn="l" defTabSz="837794" rtl="0" eaLnBrk="1" latinLnBrk="0" hangingPunct="1">
        <a:defRPr sz="1800" kern="1200">
          <a:solidFill>
            <a:schemeClr val="tx1"/>
          </a:solidFill>
          <a:latin typeface="+mn-lt"/>
          <a:ea typeface="+mn-ea"/>
          <a:cs typeface="+mn-cs"/>
        </a:defRPr>
      </a:lvl8pPr>
      <a:lvl9pPr marL="3351222" algn="l" defTabSz="837794"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579518410"/>
      </p:ext>
    </p:extLst>
  </p:cSld>
  <p:clrMap bg1="lt1" tx1="dk1" bg2="lt2" tx2="dk2" accent1="accent1" accent2="accent2" accent3="accent3" accent4="accent4" accent5="accent5" accent6="accent6" hlink="hlink" folHlink="folHlink"/>
  <p:sldLayoutIdLst>
    <p:sldLayoutId id="2147483932"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FC65B71D-18BA-43D5-8754-67DA8DF21E82}"/>
              </a:ext>
            </a:extLst>
          </p:cNvPr>
          <p:cNvSpPr>
            <a:spLocks noGrp="1"/>
          </p:cNvSpPr>
          <p:nvPr>
            <p:ph type="title"/>
          </p:nvPr>
        </p:nvSpPr>
        <p:spPr>
          <a:xfrm>
            <a:off x="618828" y="364196"/>
            <a:ext cx="7763470" cy="1322188"/>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 xmlns:a16="http://schemas.microsoft.com/office/drawing/2014/main" id="{8EB23921-84B9-4E48-80A4-4268905E4946}"/>
              </a:ext>
            </a:extLst>
          </p:cNvPr>
          <p:cNvSpPr>
            <a:spLocks noGrp="1"/>
          </p:cNvSpPr>
          <p:nvPr>
            <p:ph type="body" idx="1"/>
          </p:nvPr>
        </p:nvSpPr>
        <p:spPr>
          <a:xfrm>
            <a:off x="618828" y="1820976"/>
            <a:ext cx="7763470" cy="434025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 xmlns:a16="http://schemas.microsoft.com/office/drawing/2014/main" id="{CF13008B-B66E-4501-A890-7C475232C820}"/>
              </a:ext>
            </a:extLst>
          </p:cNvPr>
          <p:cNvSpPr>
            <a:spLocks noGrp="1"/>
          </p:cNvSpPr>
          <p:nvPr>
            <p:ph type="dt" sz="half" idx="2"/>
          </p:nvPr>
        </p:nvSpPr>
        <p:spPr>
          <a:xfrm>
            <a:off x="618827" y="6340166"/>
            <a:ext cx="2025253" cy="364195"/>
          </a:xfrm>
          <a:prstGeom prst="rect">
            <a:avLst/>
          </a:prstGeom>
        </p:spPr>
        <p:txBody>
          <a:bodyPr vert="horz" lIns="91440" tIns="45720" rIns="91440" bIns="45720" rtlCol="0" anchor="ctr"/>
          <a:lstStyle>
            <a:lvl1pPr algn="l">
              <a:defRPr sz="886">
                <a:solidFill>
                  <a:schemeClr val="tx1">
                    <a:tint val="75000"/>
                  </a:schemeClr>
                </a:solidFill>
              </a:defRPr>
            </a:lvl1pPr>
          </a:lstStyle>
          <a:p>
            <a:pPr defTabSz="675102"/>
            <a:fld id="{FC798387-5281-45DB-9EEE-4CEF1005A9AC}" type="datetimeFigureOut">
              <a:rPr lang="en-AU" smtClean="0">
                <a:solidFill>
                  <a:prstClr val="black">
                    <a:tint val="75000"/>
                  </a:prstClr>
                </a:solidFill>
              </a:rPr>
              <a:pPr defTabSz="675102"/>
              <a:t>28/03/2019</a:t>
            </a:fld>
            <a:endParaRPr lang="en-AU">
              <a:solidFill>
                <a:prstClr val="black">
                  <a:tint val="75000"/>
                </a:prstClr>
              </a:solidFill>
            </a:endParaRPr>
          </a:p>
        </p:txBody>
      </p:sp>
      <p:sp>
        <p:nvSpPr>
          <p:cNvPr id="5" name="Footer Placeholder 4">
            <a:extLst>
              <a:ext uri="{FF2B5EF4-FFF2-40B4-BE49-F238E27FC236}">
                <a16:creationId xmlns="" xmlns:a16="http://schemas.microsoft.com/office/drawing/2014/main" id="{03CACE02-F463-4CD3-A60A-EFC08A66625D}"/>
              </a:ext>
            </a:extLst>
          </p:cNvPr>
          <p:cNvSpPr>
            <a:spLocks noGrp="1"/>
          </p:cNvSpPr>
          <p:nvPr>
            <p:ph type="ftr" sz="quarter" idx="3"/>
          </p:nvPr>
        </p:nvSpPr>
        <p:spPr>
          <a:xfrm>
            <a:off x="2981623" y="6340166"/>
            <a:ext cx="3037880" cy="364195"/>
          </a:xfrm>
          <a:prstGeom prst="rect">
            <a:avLst/>
          </a:prstGeom>
        </p:spPr>
        <p:txBody>
          <a:bodyPr vert="horz" lIns="91440" tIns="45720" rIns="91440" bIns="45720" rtlCol="0" anchor="ctr"/>
          <a:lstStyle>
            <a:lvl1pPr algn="ctr">
              <a:defRPr sz="886">
                <a:solidFill>
                  <a:schemeClr val="tx1">
                    <a:tint val="75000"/>
                  </a:schemeClr>
                </a:solidFill>
              </a:defRPr>
            </a:lvl1pPr>
          </a:lstStyle>
          <a:p>
            <a:pPr defTabSz="675102"/>
            <a:endParaRPr lang="en-AU">
              <a:solidFill>
                <a:prstClr val="black">
                  <a:tint val="75000"/>
                </a:prstClr>
              </a:solidFill>
            </a:endParaRPr>
          </a:p>
        </p:txBody>
      </p:sp>
      <p:sp>
        <p:nvSpPr>
          <p:cNvPr id="6" name="Slide Number Placeholder 5">
            <a:extLst>
              <a:ext uri="{FF2B5EF4-FFF2-40B4-BE49-F238E27FC236}">
                <a16:creationId xmlns="" xmlns:a16="http://schemas.microsoft.com/office/drawing/2014/main" id="{007D6968-FE93-4127-9245-FB09D8868DCF}"/>
              </a:ext>
            </a:extLst>
          </p:cNvPr>
          <p:cNvSpPr>
            <a:spLocks noGrp="1"/>
          </p:cNvSpPr>
          <p:nvPr>
            <p:ph type="sldNum" sz="quarter" idx="4"/>
          </p:nvPr>
        </p:nvSpPr>
        <p:spPr>
          <a:xfrm>
            <a:off x="6357045" y="6340166"/>
            <a:ext cx="2025253" cy="364195"/>
          </a:xfrm>
          <a:prstGeom prst="rect">
            <a:avLst/>
          </a:prstGeom>
        </p:spPr>
        <p:txBody>
          <a:bodyPr vert="horz" lIns="91440" tIns="45720" rIns="91440" bIns="45720" rtlCol="0" anchor="ctr"/>
          <a:lstStyle>
            <a:lvl1pPr algn="r">
              <a:defRPr sz="886">
                <a:solidFill>
                  <a:schemeClr val="tx1">
                    <a:tint val="75000"/>
                  </a:schemeClr>
                </a:solidFill>
              </a:defRPr>
            </a:lvl1pPr>
          </a:lstStyle>
          <a:p>
            <a:pPr defTabSz="675102"/>
            <a:fld id="{651F6367-A01A-42FB-B9F4-AB38106CBF6B}" type="slidenum">
              <a:rPr lang="en-AU" smtClean="0">
                <a:solidFill>
                  <a:prstClr val="black">
                    <a:tint val="75000"/>
                  </a:prstClr>
                </a:solidFill>
              </a:rPr>
              <a:pPr defTabSz="675102"/>
              <a:t>‹#›</a:t>
            </a:fld>
            <a:endParaRPr lang="en-AU">
              <a:solidFill>
                <a:prstClr val="black">
                  <a:tint val="75000"/>
                </a:prstClr>
              </a:solidFill>
            </a:endParaRPr>
          </a:p>
        </p:txBody>
      </p:sp>
    </p:spTree>
    <p:extLst>
      <p:ext uri="{BB962C8B-B14F-4D97-AF65-F5344CB8AC3E}">
        <p14:creationId xmlns:p14="http://schemas.microsoft.com/office/powerpoint/2010/main" val="704731327"/>
      </p:ext>
    </p:extLst>
  </p:cSld>
  <p:clrMap bg1="lt1" tx1="dk1" bg2="lt2" tx2="dk2" accent1="accent1" accent2="accent2" accent3="accent3" accent4="accent4" accent5="accent5" accent6="accent6" hlink="hlink" folHlink="folHlink"/>
  <p:sldLayoutIdLst>
    <p:sldLayoutId id="2147483934" r:id="rId1"/>
  </p:sldLayoutIdLst>
  <p:txStyles>
    <p:titleStyle>
      <a:lvl1pPr algn="l" defTabSz="675102" rtl="0" eaLnBrk="1" latinLnBrk="0" hangingPunct="1">
        <a:lnSpc>
          <a:spcPct val="90000"/>
        </a:lnSpc>
        <a:spcBef>
          <a:spcPct val="0"/>
        </a:spcBef>
        <a:buNone/>
        <a:defRPr sz="3249" kern="1200">
          <a:solidFill>
            <a:schemeClr val="tx1"/>
          </a:solidFill>
          <a:latin typeface="+mj-lt"/>
          <a:ea typeface="+mj-ea"/>
          <a:cs typeface="+mj-cs"/>
        </a:defRPr>
      </a:lvl1pPr>
    </p:titleStyle>
    <p:bodyStyle>
      <a:lvl1pPr marL="168775" indent="-168775" algn="l" defTabSz="675102" rtl="0" eaLnBrk="1" latinLnBrk="0" hangingPunct="1">
        <a:lnSpc>
          <a:spcPct val="90000"/>
        </a:lnSpc>
        <a:spcBef>
          <a:spcPts val="738"/>
        </a:spcBef>
        <a:buFont typeface="Arial" panose="020B0604020202020204" pitchFamily="34" charset="0"/>
        <a:buChar char="•"/>
        <a:defRPr sz="2067" kern="1200">
          <a:solidFill>
            <a:schemeClr val="tx1"/>
          </a:solidFill>
          <a:latin typeface="+mn-lt"/>
          <a:ea typeface="+mn-ea"/>
          <a:cs typeface="+mn-cs"/>
        </a:defRPr>
      </a:lvl1pPr>
      <a:lvl2pPr marL="506326" indent="-168775" algn="l" defTabSz="675102" rtl="0" eaLnBrk="1" latinLnBrk="0" hangingPunct="1">
        <a:lnSpc>
          <a:spcPct val="90000"/>
        </a:lnSpc>
        <a:spcBef>
          <a:spcPts val="369"/>
        </a:spcBef>
        <a:buFont typeface="Arial" panose="020B0604020202020204" pitchFamily="34" charset="0"/>
        <a:buChar char="•"/>
        <a:defRPr sz="1772" kern="1200">
          <a:solidFill>
            <a:schemeClr val="tx1"/>
          </a:solidFill>
          <a:latin typeface="+mn-lt"/>
          <a:ea typeface="+mn-ea"/>
          <a:cs typeface="+mn-cs"/>
        </a:defRPr>
      </a:lvl2pPr>
      <a:lvl3pPr marL="843877" indent="-168775" algn="l" defTabSz="675102" rtl="0" eaLnBrk="1" latinLnBrk="0" hangingPunct="1">
        <a:lnSpc>
          <a:spcPct val="90000"/>
        </a:lnSpc>
        <a:spcBef>
          <a:spcPts val="369"/>
        </a:spcBef>
        <a:buFont typeface="Arial" panose="020B0604020202020204" pitchFamily="34" charset="0"/>
        <a:buChar char="•"/>
        <a:defRPr sz="1477" kern="1200">
          <a:solidFill>
            <a:schemeClr val="tx1"/>
          </a:solidFill>
          <a:latin typeface="+mn-lt"/>
          <a:ea typeface="+mn-ea"/>
          <a:cs typeface="+mn-cs"/>
        </a:defRPr>
      </a:lvl3pPr>
      <a:lvl4pPr marL="118142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4pPr>
      <a:lvl5pPr marL="1518978"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5pPr>
      <a:lvl6pPr marL="1856529"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6pPr>
      <a:lvl7pPr marL="2194080"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7pPr>
      <a:lvl8pPr marL="253163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8pPr>
      <a:lvl9pPr marL="2869181" indent="-168775" algn="l" defTabSz="675102" rtl="0" eaLnBrk="1" latinLnBrk="0" hangingPunct="1">
        <a:lnSpc>
          <a:spcPct val="90000"/>
        </a:lnSpc>
        <a:spcBef>
          <a:spcPts val="369"/>
        </a:spcBef>
        <a:buFont typeface="Arial" panose="020B0604020202020204" pitchFamily="34" charset="0"/>
        <a:buChar char="•"/>
        <a:defRPr sz="1329" kern="1200">
          <a:solidFill>
            <a:schemeClr val="tx1"/>
          </a:solidFill>
          <a:latin typeface="+mn-lt"/>
          <a:ea typeface="+mn-ea"/>
          <a:cs typeface="+mn-cs"/>
        </a:defRPr>
      </a:lvl9pPr>
    </p:bodyStyle>
    <p:otherStyle>
      <a:defPPr>
        <a:defRPr lang="en-US"/>
      </a:defPPr>
      <a:lvl1pPr marL="0" algn="l" defTabSz="675102" rtl="0" eaLnBrk="1" latinLnBrk="0" hangingPunct="1">
        <a:defRPr sz="1329" kern="1200">
          <a:solidFill>
            <a:schemeClr val="tx1"/>
          </a:solidFill>
          <a:latin typeface="+mn-lt"/>
          <a:ea typeface="+mn-ea"/>
          <a:cs typeface="+mn-cs"/>
        </a:defRPr>
      </a:lvl1pPr>
      <a:lvl2pPr marL="337551" algn="l" defTabSz="675102" rtl="0" eaLnBrk="1" latinLnBrk="0" hangingPunct="1">
        <a:defRPr sz="1329" kern="1200">
          <a:solidFill>
            <a:schemeClr val="tx1"/>
          </a:solidFill>
          <a:latin typeface="+mn-lt"/>
          <a:ea typeface="+mn-ea"/>
          <a:cs typeface="+mn-cs"/>
        </a:defRPr>
      </a:lvl2pPr>
      <a:lvl3pPr marL="675102" algn="l" defTabSz="675102" rtl="0" eaLnBrk="1" latinLnBrk="0" hangingPunct="1">
        <a:defRPr sz="1329" kern="1200">
          <a:solidFill>
            <a:schemeClr val="tx1"/>
          </a:solidFill>
          <a:latin typeface="+mn-lt"/>
          <a:ea typeface="+mn-ea"/>
          <a:cs typeface="+mn-cs"/>
        </a:defRPr>
      </a:lvl3pPr>
      <a:lvl4pPr marL="1012652" algn="l" defTabSz="675102" rtl="0" eaLnBrk="1" latinLnBrk="0" hangingPunct="1">
        <a:defRPr sz="1329" kern="1200">
          <a:solidFill>
            <a:schemeClr val="tx1"/>
          </a:solidFill>
          <a:latin typeface="+mn-lt"/>
          <a:ea typeface="+mn-ea"/>
          <a:cs typeface="+mn-cs"/>
        </a:defRPr>
      </a:lvl4pPr>
      <a:lvl5pPr marL="1350203" algn="l" defTabSz="675102" rtl="0" eaLnBrk="1" latinLnBrk="0" hangingPunct="1">
        <a:defRPr sz="1329" kern="1200">
          <a:solidFill>
            <a:schemeClr val="tx1"/>
          </a:solidFill>
          <a:latin typeface="+mn-lt"/>
          <a:ea typeface="+mn-ea"/>
          <a:cs typeface="+mn-cs"/>
        </a:defRPr>
      </a:lvl5pPr>
      <a:lvl6pPr marL="1687754" algn="l" defTabSz="675102" rtl="0" eaLnBrk="1" latinLnBrk="0" hangingPunct="1">
        <a:defRPr sz="1329" kern="1200">
          <a:solidFill>
            <a:schemeClr val="tx1"/>
          </a:solidFill>
          <a:latin typeface="+mn-lt"/>
          <a:ea typeface="+mn-ea"/>
          <a:cs typeface="+mn-cs"/>
        </a:defRPr>
      </a:lvl6pPr>
      <a:lvl7pPr marL="2025305" algn="l" defTabSz="675102" rtl="0" eaLnBrk="1" latinLnBrk="0" hangingPunct="1">
        <a:defRPr sz="1329" kern="1200">
          <a:solidFill>
            <a:schemeClr val="tx1"/>
          </a:solidFill>
          <a:latin typeface="+mn-lt"/>
          <a:ea typeface="+mn-ea"/>
          <a:cs typeface="+mn-cs"/>
        </a:defRPr>
      </a:lvl7pPr>
      <a:lvl8pPr marL="2362855" algn="l" defTabSz="675102" rtl="0" eaLnBrk="1" latinLnBrk="0" hangingPunct="1">
        <a:defRPr sz="1329" kern="1200">
          <a:solidFill>
            <a:schemeClr val="tx1"/>
          </a:solidFill>
          <a:latin typeface="+mn-lt"/>
          <a:ea typeface="+mn-ea"/>
          <a:cs typeface="+mn-cs"/>
        </a:defRPr>
      </a:lvl8pPr>
      <a:lvl9pPr marL="2700406" algn="l" defTabSz="675102" rtl="0" eaLnBrk="1" latinLnBrk="0" hangingPunct="1">
        <a:defRPr sz="132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hyperlink" Target="http://apps.treasury.act.gov.au/accounting" TargetMode="External"/><Relationship Id="rId2" Type="http://schemas.openxmlformats.org/officeDocument/2006/relationships/hyperlink" Target="mailto:geoff.britt@act.gov.au" TargetMode="Externa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48.xml"/><Relationship Id="rId6" Type="http://schemas.openxmlformats.org/officeDocument/2006/relationships/hyperlink" Target="https://creativecommons.org/licenses/by/3.0/" TargetMode="External"/><Relationship Id="rId5" Type="http://schemas.openxmlformats.org/officeDocument/2006/relationships/hyperlink" Target="https://yournorthcounty.com/small-independent-businesses-in-north-county-san-diego/" TargetMode="External"/><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49.xml"/><Relationship Id="rId5" Type="http://schemas.openxmlformats.org/officeDocument/2006/relationships/hyperlink" Target="https://creativecommons.org/licenses/by-nc-sa/3.0/" TargetMode="External"/><Relationship Id="rId4" Type="http://schemas.openxmlformats.org/officeDocument/2006/relationships/hyperlink" Target="http://www.simplymodernmom.com/2011/09/school-lunch-for-picky-eaters-from-tatertots-and-jello/"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50.xml"/><Relationship Id="rId5" Type="http://schemas.openxmlformats.org/officeDocument/2006/relationships/hyperlink" Target="https://creativecommons.org/licenses/by-nc-sa/3.0/" TargetMode="External"/><Relationship Id="rId4" Type="http://schemas.openxmlformats.org/officeDocument/2006/relationships/hyperlink" Target="https://www.midgetmomma.com/pizza-lunchbox-ideas/"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3.xml"/><Relationship Id="rId1" Type="http://schemas.openxmlformats.org/officeDocument/2006/relationships/slideLayout" Target="../slideLayouts/slideLayout51.xml"/><Relationship Id="rId5" Type="http://schemas.openxmlformats.org/officeDocument/2006/relationships/hyperlink" Target="https://creativecommons.org/licenses/by/3.0/" TargetMode="External"/><Relationship Id="rId4" Type="http://schemas.openxmlformats.org/officeDocument/2006/relationships/hyperlink" Target="http://www.newsline360.com/stopfoodborneillness/pr_view/731"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4.xml"/><Relationship Id="rId1" Type="http://schemas.openxmlformats.org/officeDocument/2006/relationships/slideLayout" Target="../slideLayouts/slideLayout52.xml"/><Relationship Id="rId4" Type="http://schemas.openxmlformats.org/officeDocument/2006/relationships/image" Target="../media/image12.png"/></Relationships>
</file>

<file path=ppt/slides/_rels/slide3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5.xml"/><Relationship Id="rId1" Type="http://schemas.openxmlformats.org/officeDocument/2006/relationships/slideLayout" Target="../slideLayouts/slideLayout53.xml"/><Relationship Id="rId4" Type="http://schemas.openxmlformats.org/officeDocument/2006/relationships/hyperlink" Target="https://www.publicdomainpictures.net/en/view-image.php?image=257635&amp;picture=2019-calendar-template"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6.xml"/><Relationship Id="rId1" Type="http://schemas.openxmlformats.org/officeDocument/2006/relationships/slideLayout" Target="../slideLayouts/slideLayout54.xml"/><Relationship Id="rId5" Type="http://schemas.openxmlformats.org/officeDocument/2006/relationships/hyperlink" Target="https://creativecommons.org/licenses/by-nc-sa/3.0/" TargetMode="External"/><Relationship Id="rId4" Type="http://schemas.openxmlformats.org/officeDocument/2006/relationships/hyperlink" Target="https://2012books.lardbucket.org/books/an-introduction-to-business-v2.0/s15-01-operations-management-in-manuf.htm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7.xml"/><Relationship Id="rId1" Type="http://schemas.openxmlformats.org/officeDocument/2006/relationships/slideLayout" Target="../slideLayouts/slideLayout55.xml"/><Relationship Id="rId5" Type="http://schemas.openxmlformats.org/officeDocument/2006/relationships/hyperlink" Target="https://creativecommons.org/licenses/by-nc-nd/3.0/" TargetMode="External"/><Relationship Id="rId4" Type="http://schemas.openxmlformats.org/officeDocument/2006/relationships/hyperlink" Target="http://dollarsandsense.sg/3-ways-companies-financial-statements-could-be-manipulated-to-attract-investors/"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90573" y="1543889"/>
            <a:ext cx="7734300" cy="1319271"/>
          </a:xfrm>
          <a:prstGeom prst="rect">
            <a:avLst/>
          </a:prstGeom>
          <a:noFill/>
        </p:spPr>
        <p:txBody>
          <a:bodyPr wrap="square" lIns="84630" tIns="42353" rIns="84630" bIns="42353" rtlCol="0">
            <a:spAutoFit/>
          </a:bodyPr>
          <a:lstStyle/>
          <a:p>
            <a:pPr algn="ctr"/>
            <a:r>
              <a:rPr lang="en-AU" sz="4000" b="1" dirty="0" smtClean="0">
                <a:solidFill>
                  <a:srgbClr val="0F4C92"/>
                </a:solidFill>
              </a:rPr>
              <a:t>2018-19 </a:t>
            </a:r>
          </a:p>
          <a:p>
            <a:pPr algn="ctr"/>
            <a:r>
              <a:rPr lang="en-AU" sz="4000" b="1" dirty="0" smtClean="0">
                <a:solidFill>
                  <a:srgbClr val="0F4C92"/>
                </a:solidFill>
              </a:rPr>
              <a:t>FINANCIAL AUDIT SEMINAR</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31334" y="1730591"/>
            <a:ext cx="7267575" cy="4540614"/>
          </a:xfrm>
          <a:prstGeom prst="rect">
            <a:avLst/>
          </a:prstGeom>
          <a:noFill/>
        </p:spPr>
        <p:txBody>
          <a:bodyPr wrap="square" lIns="86774" tIns="43408" rIns="86774" bIns="43408" rtlCol="0">
            <a:spAutoFit/>
          </a:bodyPr>
          <a:lstStyle/>
          <a:p>
            <a:pPr marL="450068" indent="-450068">
              <a:lnSpc>
                <a:spcPct val="200000"/>
              </a:lnSpc>
              <a:buFont typeface="Arial" panose="020B0604020202020204" pitchFamily="34" charset="0"/>
              <a:buChar char="•"/>
            </a:pPr>
            <a:r>
              <a:rPr lang="en-AU" sz="2756" dirty="0" smtClean="0"/>
              <a:t>Number of misstatements: 27 </a:t>
            </a:r>
            <a:endParaRPr lang="en-AU" sz="2756" dirty="0"/>
          </a:p>
          <a:p>
            <a:pPr marL="450068" indent="-450068">
              <a:lnSpc>
                <a:spcPct val="200000"/>
              </a:lnSpc>
              <a:buFont typeface="Arial" panose="020B0604020202020204" pitchFamily="34" charset="0"/>
              <a:buChar char="•"/>
            </a:pPr>
            <a:r>
              <a:rPr lang="en-AU" sz="2756" dirty="0" smtClean="0"/>
              <a:t>Number of agencies affected: 16</a:t>
            </a:r>
            <a:endParaRPr lang="en-AU" sz="2756" dirty="0"/>
          </a:p>
          <a:p>
            <a:pPr marL="450068" indent="-450068">
              <a:lnSpc>
                <a:spcPct val="200000"/>
              </a:lnSpc>
              <a:buFont typeface="Arial" panose="020B0604020202020204" pitchFamily="34" charset="0"/>
              <a:buChar char="•"/>
            </a:pPr>
            <a:r>
              <a:rPr lang="en-AU" sz="2756" dirty="0" smtClean="0"/>
              <a:t>Total amount: $210 million </a:t>
            </a:r>
          </a:p>
          <a:p>
            <a:pPr marL="450068" indent="-450068">
              <a:lnSpc>
                <a:spcPct val="200000"/>
              </a:lnSpc>
              <a:buFont typeface="Arial" panose="020B0604020202020204" pitchFamily="34" charset="0"/>
              <a:buChar char="•"/>
            </a:pPr>
            <a:r>
              <a:rPr lang="en-AU" sz="2756" dirty="0" smtClean="0"/>
              <a:t>Number </a:t>
            </a:r>
            <a:r>
              <a:rPr lang="en-AU" sz="2756" dirty="0"/>
              <a:t>of </a:t>
            </a:r>
            <a:r>
              <a:rPr lang="en-AU" sz="2756" dirty="0" smtClean="0"/>
              <a:t>disclosure misstatements: 9 </a:t>
            </a:r>
            <a:endParaRPr lang="en-AU" sz="2756" dirty="0"/>
          </a:p>
          <a:p>
            <a:pPr marL="450068" indent="-450068">
              <a:lnSpc>
                <a:spcPct val="200000"/>
              </a:lnSpc>
              <a:buFont typeface="Arial" panose="020B0604020202020204" pitchFamily="34" charset="0"/>
              <a:buChar char="•"/>
            </a:pPr>
            <a:endParaRPr lang="en-AU" sz="2756" dirty="0"/>
          </a:p>
          <a:p>
            <a:pPr>
              <a:spcAft>
                <a:spcPts val="492"/>
              </a:spcAft>
              <a:buFont typeface="Arial" pitchFamily="34" charset="0"/>
              <a:buChar char="•"/>
            </a:pPr>
            <a:endParaRPr lang="en-AU" sz="1378" dirty="0">
              <a:solidFill>
                <a:srgbClr val="0F4C92"/>
              </a:solidFill>
              <a:cs typeface="Calibri"/>
            </a:endParaRPr>
          </a:p>
        </p:txBody>
      </p:sp>
      <p:sp>
        <p:nvSpPr>
          <p:cNvPr id="4" name="TextBox 3"/>
          <p:cNvSpPr txBox="1"/>
          <p:nvPr/>
        </p:nvSpPr>
        <p:spPr>
          <a:xfrm>
            <a:off x="610058" y="383704"/>
            <a:ext cx="7267575" cy="961557"/>
          </a:xfrm>
          <a:prstGeom prst="rect">
            <a:avLst/>
          </a:prstGeom>
          <a:noFill/>
        </p:spPr>
        <p:txBody>
          <a:bodyPr wrap="square" lIns="86774" tIns="43408" rIns="86774" bIns="43408" rtlCol="0">
            <a:spAutoFit/>
          </a:bodyPr>
          <a:lstStyle/>
          <a:p>
            <a:pPr algn="ctr">
              <a:lnSpc>
                <a:spcPts val="3308"/>
              </a:lnSpc>
              <a:spcBef>
                <a:spcPts val="3445"/>
              </a:spcBef>
              <a:spcAft>
                <a:spcPts val="1477"/>
              </a:spcAft>
            </a:pPr>
            <a:r>
              <a:rPr lang="en-AU" sz="4000" dirty="0">
                <a:solidFill>
                  <a:srgbClr val="0F4C92"/>
                </a:solidFill>
              </a:rPr>
              <a:t>Observations from 2017-18</a:t>
            </a:r>
            <a:br>
              <a:rPr lang="en-AU" sz="4000" dirty="0">
                <a:solidFill>
                  <a:srgbClr val="0F4C92"/>
                </a:solidFill>
              </a:rPr>
            </a:br>
            <a:r>
              <a:rPr lang="en-AU" sz="4000" dirty="0">
                <a:solidFill>
                  <a:srgbClr val="0F4C92"/>
                </a:solidFill>
              </a:rPr>
              <a:t>audit adjustments </a:t>
            </a:r>
          </a:p>
        </p:txBody>
      </p:sp>
    </p:spTree>
    <p:extLst>
      <p:ext uri="{BB962C8B-B14F-4D97-AF65-F5344CB8AC3E}">
        <p14:creationId xmlns:p14="http://schemas.microsoft.com/office/powerpoint/2010/main" val="17782166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0058" y="1491215"/>
            <a:ext cx="7267575" cy="5032672"/>
          </a:xfrm>
          <a:prstGeom prst="rect">
            <a:avLst/>
          </a:prstGeom>
          <a:noFill/>
        </p:spPr>
        <p:txBody>
          <a:bodyPr wrap="square" lIns="86774" tIns="43408" rIns="86774" bIns="43408" rtlCol="0">
            <a:spAutoFit/>
          </a:bodyPr>
          <a:lstStyle/>
          <a:p>
            <a:pPr marL="450068" indent="-450068">
              <a:buFont typeface="Arial" panose="020B0604020202020204" pitchFamily="34" charset="0"/>
              <a:buChar char="•"/>
            </a:pPr>
            <a:r>
              <a:rPr lang="en-AU" sz="4000" dirty="0" smtClean="0"/>
              <a:t>Decluttering </a:t>
            </a:r>
          </a:p>
          <a:p>
            <a:pPr marL="450068" indent="-450068">
              <a:buFont typeface="Arial" panose="020B0604020202020204" pitchFamily="34" charset="0"/>
              <a:buChar char="•"/>
            </a:pPr>
            <a:endParaRPr lang="en-AU" sz="4000" dirty="0" smtClean="0"/>
          </a:p>
          <a:p>
            <a:pPr marL="450068" indent="-450068">
              <a:buFont typeface="Arial" panose="020B0604020202020204" pitchFamily="34" charset="0"/>
              <a:buChar char="•"/>
            </a:pPr>
            <a:r>
              <a:rPr lang="en-AU" sz="4000" dirty="0" smtClean="0"/>
              <a:t>New accounting standards</a:t>
            </a:r>
          </a:p>
          <a:p>
            <a:pPr marL="450068" indent="-450068">
              <a:buFont typeface="Arial" panose="020B0604020202020204" pitchFamily="34" charset="0"/>
              <a:buChar char="•"/>
            </a:pPr>
            <a:endParaRPr lang="en-AU" sz="4000" dirty="0" smtClean="0"/>
          </a:p>
          <a:p>
            <a:pPr marL="450068" indent="-450068">
              <a:buFont typeface="Arial" panose="020B0604020202020204" pitchFamily="34" charset="0"/>
              <a:buChar char="•"/>
            </a:pPr>
            <a:r>
              <a:rPr lang="en-AU" sz="4000" dirty="0" smtClean="0"/>
              <a:t>Timely management </a:t>
            </a:r>
            <a:r>
              <a:rPr lang="en-AU" sz="4000" dirty="0"/>
              <a:t>comments on </a:t>
            </a:r>
            <a:r>
              <a:rPr lang="en-AU" sz="4000" dirty="0" smtClean="0"/>
              <a:t>audit management </a:t>
            </a:r>
            <a:r>
              <a:rPr lang="en-AU" sz="4000" dirty="0"/>
              <a:t>r</a:t>
            </a:r>
            <a:r>
              <a:rPr lang="en-AU" sz="4000" dirty="0" smtClean="0"/>
              <a:t>eports</a:t>
            </a:r>
            <a:endParaRPr lang="en-AU" sz="4000" dirty="0"/>
          </a:p>
          <a:p>
            <a:pPr marL="450068" indent="-450068">
              <a:buFont typeface="Arial" panose="020B0604020202020204" pitchFamily="34" charset="0"/>
              <a:buChar char="•"/>
            </a:pPr>
            <a:endParaRPr lang="en-AU" sz="4000" dirty="0" smtClean="0"/>
          </a:p>
          <a:p>
            <a:pPr marL="450068" indent="-450068">
              <a:buFont typeface="Arial" panose="020B0604020202020204" pitchFamily="34" charset="0"/>
              <a:buChar char="•"/>
            </a:pPr>
            <a:endParaRPr lang="en-AU" sz="2756" dirty="0"/>
          </a:p>
          <a:p>
            <a:pPr>
              <a:spcAft>
                <a:spcPts val="492"/>
              </a:spcAft>
              <a:buFont typeface="Arial" pitchFamily="34" charset="0"/>
              <a:buChar char="•"/>
            </a:pPr>
            <a:endParaRPr lang="en-AU" sz="1378" dirty="0">
              <a:solidFill>
                <a:srgbClr val="0F4C92"/>
              </a:solidFill>
              <a:cs typeface="Calibri"/>
            </a:endParaRPr>
          </a:p>
        </p:txBody>
      </p:sp>
      <p:sp>
        <p:nvSpPr>
          <p:cNvPr id="4" name="TextBox 3"/>
          <p:cNvSpPr txBox="1"/>
          <p:nvPr/>
        </p:nvSpPr>
        <p:spPr>
          <a:xfrm>
            <a:off x="498847" y="301708"/>
            <a:ext cx="7267575" cy="1188863"/>
          </a:xfrm>
          <a:prstGeom prst="rect">
            <a:avLst/>
          </a:prstGeom>
          <a:noFill/>
        </p:spPr>
        <p:txBody>
          <a:bodyPr wrap="square" lIns="86774" tIns="43408" rIns="86774" bIns="43408" rtlCol="0">
            <a:spAutoFit/>
          </a:bodyPr>
          <a:lstStyle/>
          <a:p>
            <a:pPr algn="ctr">
              <a:spcBef>
                <a:spcPts val="1193"/>
              </a:spcBef>
              <a:spcAft>
                <a:spcPts val="492"/>
              </a:spcAft>
            </a:pPr>
            <a:r>
              <a:rPr lang="en-AU" sz="4400" dirty="0" smtClean="0">
                <a:solidFill>
                  <a:srgbClr val="0F4C92"/>
                </a:solidFill>
              </a:rPr>
              <a:t>Areas of </a:t>
            </a:r>
            <a:r>
              <a:rPr lang="en-AU" sz="4400" dirty="0">
                <a:solidFill>
                  <a:srgbClr val="0F4C92"/>
                </a:solidFill>
              </a:rPr>
              <a:t>f</a:t>
            </a:r>
            <a:r>
              <a:rPr lang="en-AU" sz="4400" dirty="0" smtClean="0">
                <a:solidFill>
                  <a:srgbClr val="0F4C92"/>
                </a:solidFill>
              </a:rPr>
              <a:t>ocus for 2018-19</a:t>
            </a:r>
            <a:r>
              <a:rPr lang="en-AU" sz="3938" dirty="0" smtClean="0">
                <a:solidFill>
                  <a:srgbClr val="0F4C92"/>
                </a:solidFill>
              </a:rPr>
              <a:t/>
            </a:r>
            <a:br>
              <a:rPr lang="en-AU" sz="3938" dirty="0" smtClean="0">
                <a:solidFill>
                  <a:srgbClr val="0F4C92"/>
                </a:solidFill>
              </a:rPr>
            </a:br>
            <a:endParaRPr lang="en-AU" sz="2756" dirty="0"/>
          </a:p>
        </p:txBody>
      </p:sp>
    </p:spTree>
    <p:extLst>
      <p:ext uri="{BB962C8B-B14F-4D97-AF65-F5344CB8AC3E}">
        <p14:creationId xmlns:p14="http://schemas.microsoft.com/office/powerpoint/2010/main" val="3608975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38" y="301423"/>
            <a:ext cx="8293296" cy="4793620"/>
          </a:xfrm>
          <a:prstGeom prst="rect">
            <a:avLst/>
          </a:prstGeom>
        </p:spPr>
        <p:txBody>
          <a:bodyPr wrap="square">
            <a:spAutoFit/>
          </a:bodyPr>
          <a:lstStyle/>
          <a:p>
            <a:pPr algn="ctr">
              <a:lnSpc>
                <a:spcPts val="3308"/>
              </a:lnSpc>
              <a:spcBef>
                <a:spcPts val="3445"/>
              </a:spcBef>
              <a:spcAft>
                <a:spcPts val="1477"/>
              </a:spcAft>
            </a:pPr>
            <a:r>
              <a:rPr lang="en-AU" sz="4000" dirty="0" smtClean="0">
                <a:solidFill>
                  <a:srgbClr val="0F4C92"/>
                </a:solidFill>
              </a:rPr>
              <a:t>Areas of focus for 2018-19</a:t>
            </a:r>
            <a:br>
              <a:rPr lang="en-AU" sz="4000" dirty="0" smtClean="0">
                <a:solidFill>
                  <a:srgbClr val="0F4C92"/>
                </a:solidFill>
              </a:rPr>
            </a:br>
            <a:r>
              <a:rPr lang="en-AU" sz="4000" dirty="0" smtClean="0">
                <a:solidFill>
                  <a:srgbClr val="0F4C92"/>
                </a:solidFill>
              </a:rPr>
              <a:t>n</a:t>
            </a:r>
            <a:r>
              <a:rPr lang="en-AU" sz="4000" dirty="0" smtClean="0">
                <a:solidFill>
                  <a:srgbClr val="0F4C92"/>
                </a:solidFill>
                <a:cs typeface="Calibri"/>
              </a:rPr>
              <a:t>ew accounting standards</a:t>
            </a:r>
          </a:p>
          <a:p>
            <a:pPr marL="900135" lvl="1" indent="-450068">
              <a:spcBef>
                <a:spcPts val="591"/>
              </a:spcBef>
              <a:buFont typeface="Arial" panose="020B0604020202020204" pitchFamily="34" charset="0"/>
              <a:buChar char="•"/>
            </a:pPr>
            <a:endParaRPr lang="en-AU" sz="2400" dirty="0" smtClean="0"/>
          </a:p>
          <a:p>
            <a:pPr marL="900135" lvl="1" indent="-450068">
              <a:spcBef>
                <a:spcPts val="591"/>
              </a:spcBef>
              <a:buFont typeface="Arial" panose="020B0604020202020204" pitchFamily="34" charset="0"/>
              <a:buChar char="•"/>
            </a:pPr>
            <a:r>
              <a:rPr lang="en-AU" sz="3200" dirty="0" smtClean="0"/>
              <a:t>AASB </a:t>
            </a:r>
            <a:r>
              <a:rPr lang="en-AU" sz="3200" dirty="0"/>
              <a:t>9, 15, 16 and 1058</a:t>
            </a:r>
          </a:p>
          <a:p>
            <a:pPr marL="900135" lvl="1" indent="-450068">
              <a:spcBef>
                <a:spcPts val="591"/>
              </a:spcBef>
              <a:buFont typeface="Arial" panose="020B0604020202020204" pitchFamily="34" charset="0"/>
              <a:buChar char="•"/>
            </a:pPr>
            <a:r>
              <a:rPr lang="en-AU" sz="3200" dirty="0" smtClean="0"/>
              <a:t>AASB 9 applies from this year (2018-19)</a:t>
            </a:r>
          </a:p>
          <a:p>
            <a:pPr marL="900135" lvl="1" indent="-450068">
              <a:spcBef>
                <a:spcPts val="591"/>
              </a:spcBef>
              <a:buFont typeface="Arial" panose="020B0604020202020204" pitchFamily="34" charset="0"/>
              <a:buChar char="•"/>
            </a:pPr>
            <a:r>
              <a:rPr lang="en-AU" sz="3200" dirty="0"/>
              <a:t>AASB </a:t>
            </a:r>
            <a:r>
              <a:rPr lang="en-AU" sz="3200" dirty="0" smtClean="0"/>
              <a:t>15</a:t>
            </a:r>
            <a:r>
              <a:rPr lang="en-AU" sz="3200" dirty="0"/>
              <a:t>, 16 and </a:t>
            </a:r>
            <a:r>
              <a:rPr lang="en-AU" sz="3200" dirty="0" smtClean="0"/>
              <a:t>1058 apply from next year</a:t>
            </a:r>
            <a:endParaRPr lang="en-AU" sz="3200" dirty="0"/>
          </a:p>
          <a:p>
            <a:pPr marL="900135" lvl="1" indent="-450068">
              <a:spcBef>
                <a:spcPts val="591"/>
              </a:spcBef>
              <a:buFont typeface="Arial" panose="020B0604020202020204" pitchFamily="34" charset="0"/>
              <a:buChar char="•"/>
            </a:pPr>
            <a:r>
              <a:rPr lang="en-AU" sz="3200" dirty="0" smtClean="0"/>
              <a:t>Disclosure for standards issued </a:t>
            </a:r>
            <a:r>
              <a:rPr lang="en-AU" sz="3200" dirty="0"/>
              <a:t>n</a:t>
            </a:r>
            <a:r>
              <a:rPr lang="en-AU" sz="3200" dirty="0" smtClean="0"/>
              <a:t>ot </a:t>
            </a:r>
            <a:r>
              <a:rPr lang="en-AU" sz="3200" dirty="0"/>
              <a:t>y</a:t>
            </a:r>
            <a:r>
              <a:rPr lang="en-AU" sz="3200" dirty="0" smtClean="0"/>
              <a:t>et </a:t>
            </a:r>
            <a:r>
              <a:rPr lang="en-AU" sz="3200" dirty="0"/>
              <a:t>effective (e.g. 15, 16 and </a:t>
            </a:r>
            <a:r>
              <a:rPr lang="en-AU" sz="3200" dirty="0" smtClean="0"/>
              <a:t>1058) </a:t>
            </a:r>
            <a:endParaRPr lang="en-AU" sz="3200" dirty="0"/>
          </a:p>
          <a:p>
            <a:pPr marL="900135" lvl="1" indent="-450068">
              <a:spcBef>
                <a:spcPts val="591"/>
              </a:spcBef>
              <a:buFont typeface="Arial" panose="020B0604020202020204" pitchFamily="34" charset="0"/>
              <a:buChar char="•"/>
            </a:pPr>
            <a:endParaRPr lang="en-AU" sz="2400" dirty="0" smtClean="0"/>
          </a:p>
        </p:txBody>
      </p:sp>
    </p:spTree>
    <p:extLst>
      <p:ext uri="{BB962C8B-B14F-4D97-AF65-F5344CB8AC3E}">
        <p14:creationId xmlns:p14="http://schemas.microsoft.com/office/powerpoint/2010/main" val="24838877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9921" y="2401398"/>
            <a:ext cx="7726233" cy="3108543"/>
          </a:xfrm>
          <a:prstGeom prst="rect">
            <a:avLst/>
          </a:prstGeom>
        </p:spPr>
        <p:txBody>
          <a:bodyPr wrap="square">
            <a:spAutoFit/>
          </a:bodyPr>
          <a:lstStyle/>
          <a:p>
            <a:pPr marL="450068" indent="-450068">
              <a:buFont typeface="Arial" panose="020B0604020202020204" pitchFamily="34" charset="0"/>
              <a:buChar char="•"/>
            </a:pPr>
            <a:r>
              <a:rPr lang="en-AU" sz="2800" dirty="0" smtClean="0"/>
              <a:t>Applies to interim and final management reports, and any separate reports issued on CIS</a:t>
            </a:r>
          </a:p>
          <a:p>
            <a:pPr marL="450068" indent="-450068">
              <a:buFont typeface="Arial" panose="020B0604020202020204" pitchFamily="34" charset="0"/>
              <a:buChar char="•"/>
            </a:pPr>
            <a:endParaRPr lang="en-AU" sz="2800" dirty="0"/>
          </a:p>
          <a:p>
            <a:pPr marL="450068" indent="-450068">
              <a:buFont typeface="Arial" panose="020B0604020202020204" pitchFamily="34" charset="0"/>
              <a:buChar char="•"/>
            </a:pPr>
            <a:r>
              <a:rPr lang="en-AU" sz="2800" dirty="0"/>
              <a:t>Management comments to be provided in a timely </a:t>
            </a:r>
            <a:r>
              <a:rPr lang="en-AU" sz="2800" dirty="0" smtClean="0"/>
              <a:t>manner – within 14 days</a:t>
            </a:r>
            <a:endParaRPr lang="en-AU" sz="2800" dirty="0"/>
          </a:p>
          <a:p>
            <a:pPr marL="450068" indent="-450068">
              <a:buFont typeface="Arial" panose="020B0604020202020204" pitchFamily="34" charset="0"/>
              <a:buChar char="•"/>
            </a:pPr>
            <a:endParaRPr lang="en-AU" sz="2800" dirty="0"/>
          </a:p>
          <a:p>
            <a:pPr marL="450068" indent="-450068">
              <a:buFont typeface="Arial" panose="020B0604020202020204" pitchFamily="34" charset="0"/>
              <a:buChar char="•"/>
            </a:pPr>
            <a:r>
              <a:rPr lang="en-AU" sz="2800" dirty="0" smtClean="0"/>
              <a:t>Provide management reports in a timely manner</a:t>
            </a:r>
            <a:endParaRPr lang="en-AU" sz="2756" dirty="0"/>
          </a:p>
        </p:txBody>
      </p:sp>
      <p:sp>
        <p:nvSpPr>
          <p:cNvPr id="3" name="TextBox 2"/>
          <p:cNvSpPr txBox="1"/>
          <p:nvPr/>
        </p:nvSpPr>
        <p:spPr>
          <a:xfrm>
            <a:off x="610058" y="383704"/>
            <a:ext cx="7706096" cy="2127581"/>
          </a:xfrm>
          <a:prstGeom prst="rect">
            <a:avLst/>
          </a:prstGeom>
          <a:noFill/>
        </p:spPr>
        <p:txBody>
          <a:bodyPr wrap="square" lIns="86774" tIns="43408" rIns="86774" bIns="43408" rtlCol="0">
            <a:spAutoFit/>
          </a:bodyPr>
          <a:lstStyle/>
          <a:p>
            <a:pPr algn="ctr">
              <a:lnSpc>
                <a:spcPts val="3308"/>
              </a:lnSpc>
              <a:spcBef>
                <a:spcPts val="3445"/>
              </a:spcBef>
              <a:spcAft>
                <a:spcPts val="1477"/>
              </a:spcAft>
            </a:pPr>
            <a:r>
              <a:rPr lang="en-AU" sz="4000" dirty="0">
                <a:solidFill>
                  <a:srgbClr val="0F4C92"/>
                </a:solidFill>
              </a:rPr>
              <a:t>Area of focus for 2018-19</a:t>
            </a:r>
            <a:br>
              <a:rPr lang="en-AU" sz="4000" dirty="0">
                <a:solidFill>
                  <a:srgbClr val="0F4C92"/>
                </a:solidFill>
              </a:rPr>
            </a:br>
            <a:r>
              <a:rPr lang="en-AU" sz="4000" dirty="0">
                <a:solidFill>
                  <a:srgbClr val="0F4C92"/>
                </a:solidFill>
              </a:rPr>
              <a:t>comments on audit management reports</a:t>
            </a:r>
          </a:p>
          <a:p>
            <a:pPr algn="ctr">
              <a:spcBef>
                <a:spcPts val="1193"/>
              </a:spcBef>
              <a:spcAft>
                <a:spcPts val="492"/>
              </a:spcAft>
            </a:pPr>
            <a:endParaRPr lang="en-AU" sz="2756" dirty="0"/>
          </a:p>
        </p:txBody>
      </p:sp>
    </p:spTree>
    <p:extLst>
      <p:ext uri="{BB962C8B-B14F-4D97-AF65-F5344CB8AC3E}">
        <p14:creationId xmlns:p14="http://schemas.microsoft.com/office/powerpoint/2010/main" val="277697403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6951" y="301423"/>
            <a:ext cx="8753534" cy="4903137"/>
          </a:xfrm>
          <a:prstGeom prst="rect">
            <a:avLst/>
          </a:prstGeom>
        </p:spPr>
        <p:txBody>
          <a:bodyPr wrap="square">
            <a:spAutoFit/>
          </a:bodyPr>
          <a:lstStyle/>
          <a:p>
            <a:pPr algn="ctr">
              <a:lnSpc>
                <a:spcPts val="3308"/>
              </a:lnSpc>
              <a:spcBef>
                <a:spcPts val="3445"/>
              </a:spcBef>
              <a:spcAft>
                <a:spcPts val="1477"/>
              </a:spcAft>
            </a:pPr>
            <a:r>
              <a:rPr lang="en-AU" sz="3938" dirty="0" smtClean="0">
                <a:solidFill>
                  <a:srgbClr val="0F4C92"/>
                </a:solidFill>
                <a:cs typeface="Calibri"/>
              </a:rPr>
              <a:t>Other audit and reporting matters</a:t>
            </a:r>
            <a:br>
              <a:rPr lang="en-AU" sz="3938" dirty="0" smtClean="0">
                <a:solidFill>
                  <a:srgbClr val="0F4C92"/>
                </a:solidFill>
                <a:cs typeface="Calibri"/>
              </a:rPr>
            </a:br>
            <a:r>
              <a:rPr lang="en-AU" sz="3938" dirty="0" smtClean="0">
                <a:solidFill>
                  <a:srgbClr val="0F4C92"/>
                </a:solidFill>
                <a:cs typeface="Calibri"/>
              </a:rPr>
              <a:t>changes to reports</a:t>
            </a:r>
          </a:p>
          <a:p>
            <a:pPr marL="0" lvl="1" indent="-457200">
              <a:spcBef>
                <a:spcPts val="591"/>
              </a:spcBef>
              <a:buFont typeface="Arial" pitchFamily="34" charset="0"/>
              <a:buChar char="•"/>
            </a:pPr>
            <a:r>
              <a:rPr lang="en-AU" sz="2756" b="1" dirty="0"/>
              <a:t> Financial statements </a:t>
            </a:r>
          </a:p>
          <a:p>
            <a:pPr marL="900135" lvl="1" indent="-450068">
              <a:spcBef>
                <a:spcPts val="591"/>
              </a:spcBef>
              <a:buFont typeface="Arial" panose="020B0604020202020204" pitchFamily="34" charset="0"/>
              <a:buChar char="•"/>
            </a:pPr>
            <a:r>
              <a:rPr lang="en-AU" sz="3200" dirty="0" smtClean="0"/>
              <a:t>Title change to Independent Auditor’s Report </a:t>
            </a:r>
          </a:p>
          <a:p>
            <a:pPr marL="900135" lvl="1" indent="-450068">
              <a:spcBef>
                <a:spcPts val="591"/>
              </a:spcBef>
              <a:buFont typeface="Arial" panose="020B0604020202020204" pitchFamily="34" charset="0"/>
              <a:buChar char="•"/>
            </a:pPr>
            <a:r>
              <a:rPr lang="en-AU" sz="3200" dirty="0" smtClean="0"/>
              <a:t>Minor wording changes</a:t>
            </a:r>
          </a:p>
          <a:p>
            <a:pPr marL="0" lvl="1" indent="-457200">
              <a:spcBef>
                <a:spcPts val="591"/>
              </a:spcBef>
              <a:buFont typeface="Arial" pitchFamily="34" charset="0"/>
              <a:buChar char="•"/>
            </a:pPr>
            <a:r>
              <a:rPr lang="en-AU" sz="2756" b="1" dirty="0"/>
              <a:t>Statement of performance  </a:t>
            </a:r>
          </a:p>
          <a:p>
            <a:pPr marL="900135" lvl="1" indent="-450068">
              <a:spcBef>
                <a:spcPts val="591"/>
              </a:spcBef>
              <a:buFont typeface="Arial" panose="020B0604020202020204" pitchFamily="34" charset="0"/>
              <a:buChar char="•"/>
            </a:pPr>
            <a:r>
              <a:rPr lang="en-AU" sz="3200" dirty="0" smtClean="0"/>
              <a:t>Title change from ‘Report of Factual Findings’ to ‘Independent Limited Assurance Report’</a:t>
            </a:r>
          </a:p>
          <a:p>
            <a:pPr marL="900135" lvl="1" indent="-450068">
              <a:spcBef>
                <a:spcPts val="591"/>
              </a:spcBef>
              <a:buFont typeface="Arial" panose="020B0604020202020204" pitchFamily="34" charset="0"/>
              <a:buChar char="•"/>
            </a:pPr>
            <a:r>
              <a:rPr lang="en-AU" sz="3200" dirty="0" smtClean="0"/>
              <a:t>Changes to terminology and wording</a:t>
            </a:r>
            <a:endParaRPr lang="en-AU" sz="3200" dirty="0"/>
          </a:p>
        </p:txBody>
      </p:sp>
    </p:spTree>
    <p:extLst>
      <p:ext uri="{BB962C8B-B14F-4D97-AF65-F5344CB8AC3E}">
        <p14:creationId xmlns:p14="http://schemas.microsoft.com/office/powerpoint/2010/main" val="298615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0238" y="301423"/>
            <a:ext cx="8293296" cy="4993675"/>
          </a:xfrm>
          <a:prstGeom prst="rect">
            <a:avLst/>
          </a:prstGeom>
        </p:spPr>
        <p:txBody>
          <a:bodyPr wrap="square">
            <a:spAutoFit/>
          </a:bodyPr>
          <a:lstStyle/>
          <a:p>
            <a:pPr algn="ctr">
              <a:lnSpc>
                <a:spcPts val="3308"/>
              </a:lnSpc>
              <a:spcBef>
                <a:spcPts val="3445"/>
              </a:spcBef>
              <a:spcAft>
                <a:spcPts val="1477"/>
              </a:spcAft>
            </a:pPr>
            <a:r>
              <a:rPr lang="en-AU" sz="4000" dirty="0">
                <a:solidFill>
                  <a:srgbClr val="0F4C92"/>
                </a:solidFill>
                <a:cs typeface="Calibri"/>
              </a:rPr>
              <a:t>Other audit and reporting </a:t>
            </a:r>
            <a:r>
              <a:rPr lang="en-AU" sz="4000" dirty="0" smtClean="0">
                <a:solidFill>
                  <a:srgbClr val="0F4C92"/>
                </a:solidFill>
                <a:cs typeface="Calibri"/>
              </a:rPr>
              <a:t>matters</a:t>
            </a:r>
            <a:r>
              <a:rPr lang="en-AU" sz="4000" dirty="0">
                <a:solidFill>
                  <a:srgbClr val="0F4C92"/>
                </a:solidFill>
                <a:cs typeface="Calibri"/>
              </a:rPr>
              <a:t/>
            </a:r>
            <a:br>
              <a:rPr lang="en-AU" sz="4000" dirty="0">
                <a:solidFill>
                  <a:srgbClr val="0F4C92"/>
                </a:solidFill>
                <a:cs typeface="Calibri"/>
              </a:rPr>
            </a:br>
            <a:r>
              <a:rPr lang="en-AU" sz="4000" dirty="0" smtClean="0">
                <a:solidFill>
                  <a:srgbClr val="0F4C92"/>
                </a:solidFill>
                <a:cs typeface="Calibri"/>
              </a:rPr>
              <a:t>facilitating </a:t>
            </a:r>
            <a:r>
              <a:rPr lang="en-AU" sz="4000" dirty="0">
                <a:solidFill>
                  <a:srgbClr val="0F4C92"/>
                </a:solidFill>
                <a:cs typeface="Calibri"/>
              </a:rPr>
              <a:t>an </a:t>
            </a:r>
            <a:r>
              <a:rPr lang="en-AU" sz="4000" dirty="0" smtClean="0">
                <a:solidFill>
                  <a:srgbClr val="0F4C92"/>
                </a:solidFill>
                <a:cs typeface="Calibri"/>
              </a:rPr>
              <a:t>efficient audit process </a:t>
            </a:r>
            <a:endParaRPr lang="en-AU" sz="4000" dirty="0">
              <a:solidFill>
                <a:srgbClr val="0F4C92"/>
              </a:solidFill>
              <a:cs typeface="Calibri"/>
            </a:endParaRPr>
          </a:p>
          <a:p>
            <a:pPr marL="900135" lvl="1" indent="-450068">
              <a:spcBef>
                <a:spcPts val="591"/>
              </a:spcBef>
              <a:buFont typeface="Arial" panose="020B0604020202020204" pitchFamily="34" charset="0"/>
              <a:buChar char="•"/>
            </a:pPr>
            <a:r>
              <a:rPr lang="en-AU" sz="3600" b="1" dirty="0" smtClean="0"/>
              <a:t>Communication</a:t>
            </a:r>
            <a:endParaRPr lang="en-AU" sz="3600" b="1" dirty="0"/>
          </a:p>
          <a:p>
            <a:pPr marL="1350203" lvl="2" indent="-450068">
              <a:spcBef>
                <a:spcPts val="591"/>
              </a:spcBef>
              <a:buFont typeface="Arial" panose="020B0604020202020204" pitchFamily="34" charset="0"/>
              <a:buChar char="•"/>
            </a:pPr>
            <a:r>
              <a:rPr lang="en-AU" sz="3600" dirty="0" smtClean="0"/>
              <a:t>Accounting </a:t>
            </a:r>
            <a:r>
              <a:rPr lang="en-AU" sz="3600" dirty="0"/>
              <a:t>position </a:t>
            </a:r>
            <a:r>
              <a:rPr lang="en-AU" sz="3600" dirty="0" smtClean="0"/>
              <a:t>papers</a:t>
            </a:r>
            <a:endParaRPr lang="en-AU" sz="3600" dirty="0"/>
          </a:p>
          <a:p>
            <a:pPr marL="1350203" lvl="2" indent="-450068">
              <a:spcBef>
                <a:spcPts val="591"/>
              </a:spcBef>
              <a:buFont typeface="Arial" panose="020B0604020202020204" pitchFamily="34" charset="0"/>
              <a:buChar char="•"/>
            </a:pPr>
            <a:r>
              <a:rPr lang="en-AU" sz="3600" dirty="0" smtClean="0"/>
              <a:t>Periodic meetings/catch-up</a:t>
            </a:r>
          </a:p>
          <a:p>
            <a:pPr marL="1350203" lvl="2" indent="-450068">
              <a:spcBef>
                <a:spcPts val="591"/>
              </a:spcBef>
              <a:buFont typeface="Arial" panose="020B0604020202020204" pitchFamily="34" charset="0"/>
              <a:buChar char="•"/>
            </a:pPr>
            <a:r>
              <a:rPr lang="en-AU" sz="3600" dirty="0" smtClean="0"/>
              <a:t>Key agency contact/</a:t>
            </a:r>
            <a:r>
              <a:rPr lang="en-AU" sz="3600" dirty="0"/>
              <a:t>Liaising</a:t>
            </a:r>
            <a:r>
              <a:rPr lang="en-AU" sz="3600" dirty="0" smtClean="0"/>
              <a:t> officer</a:t>
            </a:r>
          </a:p>
          <a:p>
            <a:pPr marL="1350203" lvl="2" indent="-450068">
              <a:spcBef>
                <a:spcPts val="591"/>
              </a:spcBef>
              <a:buFont typeface="Arial" panose="020B0604020202020204" pitchFamily="34" charset="0"/>
              <a:buChar char="•"/>
            </a:pPr>
            <a:r>
              <a:rPr lang="en-AU" sz="3600" dirty="0" smtClean="0"/>
              <a:t>Better use of shell statements</a:t>
            </a:r>
          </a:p>
          <a:p>
            <a:pPr>
              <a:spcBef>
                <a:spcPts val="1193"/>
              </a:spcBef>
              <a:spcAft>
                <a:spcPts val="492"/>
              </a:spcAft>
              <a:buFont typeface="Arial" pitchFamily="34" charset="0"/>
              <a:buChar char="•"/>
            </a:pPr>
            <a:endParaRPr lang="en-AU" sz="3600" dirty="0">
              <a:solidFill>
                <a:srgbClr val="0F4C92"/>
              </a:solidFill>
              <a:cs typeface="Calibri"/>
            </a:endParaRPr>
          </a:p>
        </p:txBody>
      </p:sp>
    </p:spTree>
    <p:extLst>
      <p:ext uri="{BB962C8B-B14F-4D97-AF65-F5344CB8AC3E}">
        <p14:creationId xmlns:p14="http://schemas.microsoft.com/office/powerpoint/2010/main" val="10070967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3051" y="253297"/>
            <a:ext cx="8293296" cy="5318892"/>
          </a:xfrm>
          <a:prstGeom prst="rect">
            <a:avLst/>
          </a:prstGeom>
        </p:spPr>
        <p:txBody>
          <a:bodyPr wrap="square">
            <a:spAutoFit/>
          </a:bodyPr>
          <a:lstStyle/>
          <a:p>
            <a:pPr marL="0" lvl="1" algn="ctr">
              <a:lnSpc>
                <a:spcPts val="3308"/>
              </a:lnSpc>
              <a:spcBef>
                <a:spcPts val="3445"/>
              </a:spcBef>
              <a:spcAft>
                <a:spcPts val="1477"/>
              </a:spcAft>
            </a:pPr>
            <a:r>
              <a:rPr lang="en-AU" sz="4000" dirty="0">
                <a:solidFill>
                  <a:srgbClr val="0F4C92"/>
                </a:solidFill>
                <a:cs typeface="Calibri"/>
              </a:rPr>
              <a:t>Other audit and reporting matters</a:t>
            </a:r>
            <a:br>
              <a:rPr lang="en-AU" sz="4000" dirty="0">
                <a:solidFill>
                  <a:srgbClr val="0F4C92"/>
                </a:solidFill>
                <a:cs typeface="Calibri"/>
              </a:rPr>
            </a:br>
            <a:r>
              <a:rPr lang="en-AU" sz="4000" dirty="0">
                <a:solidFill>
                  <a:srgbClr val="0F4C92"/>
                </a:solidFill>
                <a:cs typeface="Calibri"/>
              </a:rPr>
              <a:t>facilitating an efficient audit process </a:t>
            </a:r>
          </a:p>
          <a:p>
            <a:pPr marL="450067" lvl="1">
              <a:spcBef>
                <a:spcPts val="591"/>
              </a:spcBef>
            </a:pPr>
            <a:r>
              <a:rPr lang="en-AU" sz="2756" b="1" dirty="0" smtClean="0"/>
              <a:t>Agency </a:t>
            </a:r>
            <a:r>
              <a:rPr lang="en-AU" sz="2756" b="1" dirty="0"/>
              <a:t>w</a:t>
            </a:r>
            <a:r>
              <a:rPr lang="en-AU" sz="2756" b="1" dirty="0" smtClean="0"/>
              <a:t>orkpapers</a:t>
            </a:r>
          </a:p>
          <a:p>
            <a:pPr marL="900135" lvl="1" indent="-450068">
              <a:spcBef>
                <a:spcPts val="591"/>
              </a:spcBef>
              <a:buFont typeface="Arial" panose="020B0604020202020204" pitchFamily="34" charset="0"/>
              <a:buChar char="•"/>
            </a:pPr>
            <a:r>
              <a:rPr lang="en-AU" sz="2756" dirty="0" smtClean="0"/>
              <a:t>Should </a:t>
            </a:r>
            <a:r>
              <a:rPr lang="en-AU" sz="2756" dirty="0"/>
              <a:t>be available </a:t>
            </a:r>
            <a:r>
              <a:rPr lang="en-AU" sz="2756" dirty="0" smtClean="0"/>
              <a:t>at </a:t>
            </a:r>
            <a:r>
              <a:rPr lang="en-AU" sz="2756" dirty="0"/>
              <a:t>the </a:t>
            </a:r>
            <a:r>
              <a:rPr lang="en-AU" sz="2756" dirty="0" smtClean="0"/>
              <a:t>time the Financial Statements </a:t>
            </a:r>
            <a:r>
              <a:rPr lang="en-AU" sz="2756" dirty="0"/>
              <a:t>and </a:t>
            </a:r>
            <a:r>
              <a:rPr lang="en-AU" sz="2756" dirty="0" smtClean="0"/>
              <a:t>Statement of Performance are provided</a:t>
            </a:r>
          </a:p>
          <a:p>
            <a:pPr marL="900135" lvl="1" indent="-450068">
              <a:spcBef>
                <a:spcPts val="591"/>
              </a:spcBef>
              <a:buFont typeface="Arial" panose="020B0604020202020204" pitchFamily="34" charset="0"/>
              <a:buChar char="•"/>
            </a:pPr>
            <a:r>
              <a:rPr lang="en-AU" sz="2756" dirty="0" smtClean="0"/>
              <a:t>Should be easily understood by someone other than the preparer and independently reviewed</a:t>
            </a:r>
            <a:endParaRPr lang="en-AU" sz="2756" dirty="0"/>
          </a:p>
          <a:p>
            <a:pPr marL="900135" lvl="1" indent="-450068">
              <a:spcBef>
                <a:spcPts val="1193"/>
              </a:spcBef>
              <a:spcAft>
                <a:spcPts val="492"/>
              </a:spcAft>
              <a:buFont typeface="Arial" panose="020B0604020202020204" pitchFamily="34" charset="0"/>
              <a:buChar char="•"/>
            </a:pPr>
            <a:r>
              <a:rPr lang="en-AU" sz="2756" dirty="0"/>
              <a:t>May be electronic or in hard copy </a:t>
            </a:r>
            <a:r>
              <a:rPr lang="en-AU" sz="2756" b="1" dirty="0" smtClean="0"/>
              <a:t> </a:t>
            </a:r>
          </a:p>
          <a:p>
            <a:pPr marL="900135" lvl="1" indent="-450068">
              <a:spcBef>
                <a:spcPts val="1193"/>
              </a:spcBef>
              <a:spcAft>
                <a:spcPts val="492"/>
              </a:spcAft>
              <a:buFont typeface="Arial" panose="020B0604020202020204" pitchFamily="34" charset="0"/>
              <a:buChar char="•"/>
            </a:pPr>
            <a:r>
              <a:rPr lang="en-AU" sz="2756" dirty="0"/>
              <a:t>Must be kept in one central location</a:t>
            </a:r>
          </a:p>
        </p:txBody>
      </p:sp>
    </p:spTree>
    <p:extLst>
      <p:ext uri="{BB962C8B-B14F-4D97-AF65-F5344CB8AC3E}">
        <p14:creationId xmlns:p14="http://schemas.microsoft.com/office/powerpoint/2010/main" val="5697124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95300"/>
            <a:ext cx="9001124" cy="707886"/>
          </a:xfrm>
          <a:prstGeom prst="rect">
            <a:avLst/>
          </a:prstGeom>
          <a:noFill/>
        </p:spPr>
        <p:txBody>
          <a:bodyPr wrap="square" lIns="84630" tIns="42353" rIns="84630" bIns="42353" rtlCol="0">
            <a:spAutoFit/>
          </a:bodyPr>
          <a:lstStyle/>
          <a:p>
            <a:pPr algn="ctr"/>
            <a:r>
              <a:rPr lang="en-AU" sz="4000" b="1" dirty="0" smtClean="0">
                <a:solidFill>
                  <a:srgbClr val="0F4C92"/>
                </a:solidFill>
              </a:rPr>
              <a:t>Questions?</a:t>
            </a:r>
            <a:endParaRPr lang="en-AU" sz="4000" b="1" dirty="0">
              <a:solidFill>
                <a:srgbClr val="0F4C92"/>
              </a:solidFill>
            </a:endParaRPr>
          </a:p>
        </p:txBody>
      </p:sp>
    </p:spTree>
    <p:extLst>
      <p:ext uri="{BB962C8B-B14F-4D97-AF65-F5344CB8AC3E}">
        <p14:creationId xmlns:p14="http://schemas.microsoft.com/office/powerpoint/2010/main" val="38989220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75084" y="585540"/>
            <a:ext cx="7650956" cy="3003500"/>
          </a:xfrm>
        </p:spPr>
        <p:txBody>
          <a:bodyPr/>
          <a:lstStyle/>
          <a:p>
            <a:pPr eaLnBrk="1" hangingPunct="1"/>
            <a:r>
              <a:rPr lang="en-AU" sz="4725" dirty="0"/>
              <a:t>Key Messages for Accounting and Preparation of the </a:t>
            </a:r>
            <a:br>
              <a:rPr lang="en-AU" sz="4725" dirty="0"/>
            </a:br>
            <a:r>
              <a:rPr lang="en-AU" sz="4725" dirty="0"/>
              <a:t>2018-19 Financial Statements</a:t>
            </a:r>
          </a:p>
        </p:txBody>
      </p:sp>
      <p:sp>
        <p:nvSpPr>
          <p:cNvPr id="3" name="Subtitle 2"/>
          <p:cNvSpPr>
            <a:spLocks noGrp="1"/>
          </p:cNvSpPr>
          <p:nvPr>
            <p:ph type="subTitle" idx="1"/>
          </p:nvPr>
        </p:nvSpPr>
        <p:spPr>
          <a:xfrm>
            <a:off x="886048" y="3870326"/>
            <a:ext cx="7229029" cy="2597200"/>
          </a:xfrm>
        </p:spPr>
        <p:txBody>
          <a:bodyPr rtlCol="0">
            <a:normAutofit fontScale="92500"/>
          </a:bodyPr>
          <a:lstStyle/>
          <a:p>
            <a:pPr>
              <a:defRPr/>
            </a:pPr>
            <a:r>
              <a:rPr lang="en-AU" sz="5119" dirty="0"/>
              <a:t>Presenter - Geoff Britt (CPA)</a:t>
            </a:r>
          </a:p>
          <a:p>
            <a:pPr>
              <a:defRPr/>
            </a:pPr>
            <a:r>
              <a:rPr lang="en-AU" sz="2363" dirty="0"/>
              <a:t>Assistant Director</a:t>
            </a:r>
          </a:p>
          <a:p>
            <a:pPr>
              <a:defRPr/>
            </a:pPr>
            <a:r>
              <a:rPr lang="en-AU" sz="2363" dirty="0"/>
              <a:t>Financial Framework Management &amp; Insurance (FFMI)</a:t>
            </a:r>
          </a:p>
          <a:p>
            <a:pPr>
              <a:defRPr/>
            </a:pPr>
            <a:r>
              <a:rPr lang="en-AU" sz="2363" dirty="0"/>
              <a:t>Chief Minister, Treasury and Economic Development Directorate</a:t>
            </a:r>
          </a:p>
        </p:txBody>
      </p:sp>
    </p:spTree>
    <p:extLst>
      <p:ext uri="{BB962C8B-B14F-4D97-AF65-F5344CB8AC3E}">
        <p14:creationId xmlns:p14="http://schemas.microsoft.com/office/powerpoint/2010/main" val="33417870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995" y="315194"/>
            <a:ext cx="8090073" cy="836823"/>
          </a:xfrm>
        </p:spPr>
        <p:txBody>
          <a:bodyPr rtlCol="0">
            <a:noAutofit/>
          </a:bodyPr>
          <a:lstStyle/>
          <a:p>
            <a:pPr>
              <a:defRPr/>
            </a:pPr>
            <a:r>
              <a:rPr lang="en-AU" sz="2363" b="1" dirty="0"/>
              <a:t>Key Messages for Accounting and Preparation of the 2018-19 Model Financial Statements</a:t>
            </a:r>
            <a:endParaRPr lang="en-AU" sz="2363" dirty="0"/>
          </a:p>
        </p:txBody>
      </p:sp>
      <p:sp>
        <p:nvSpPr>
          <p:cNvPr id="3075" name="Content Placeholder 2"/>
          <p:cNvSpPr>
            <a:spLocks noGrp="1"/>
          </p:cNvSpPr>
          <p:nvPr>
            <p:ph idx="1"/>
          </p:nvPr>
        </p:nvSpPr>
        <p:spPr>
          <a:xfrm>
            <a:off x="460995" y="1080915"/>
            <a:ext cx="8221340" cy="5458494"/>
          </a:xfrm>
        </p:spPr>
        <p:txBody>
          <a:bodyPr/>
          <a:lstStyle/>
          <a:p>
            <a:pPr eaLnBrk="1" hangingPunct="1"/>
            <a:r>
              <a:rPr lang="en-AU" sz="2363" dirty="0"/>
              <a:t>See Model Section 1.3 and the forthcoming Financial Framework Memo (FFM) on </a:t>
            </a:r>
            <a:r>
              <a:rPr lang="en-AU" sz="2363" i="1" dirty="0"/>
              <a:t>2018-19 Model Financial Statements</a:t>
            </a:r>
            <a:r>
              <a:rPr lang="en-AU" sz="2363" dirty="0"/>
              <a:t>. Model expected to be released mid-April.</a:t>
            </a:r>
          </a:p>
          <a:p>
            <a:pPr marL="0" indent="0">
              <a:buNone/>
            </a:pPr>
            <a:r>
              <a:rPr lang="en-AU" sz="2363" b="1" dirty="0"/>
              <a:t>Addendum</a:t>
            </a:r>
          </a:p>
          <a:p>
            <a:r>
              <a:rPr lang="en-AU" sz="2363" dirty="0"/>
              <a:t>All changes to the Model Financial Statements are set out in the Addendum to the Model with </a:t>
            </a:r>
            <a:r>
              <a:rPr lang="en-AU" sz="2363" dirty="0">
                <a:solidFill>
                  <a:srgbClr val="FF0000"/>
                </a:solidFill>
              </a:rPr>
              <a:t>red</a:t>
            </a:r>
            <a:r>
              <a:rPr lang="en-AU" sz="2363" dirty="0"/>
              <a:t> text (new) and </a:t>
            </a:r>
            <a:r>
              <a:rPr lang="en-AU" sz="2363" strike="sngStrike" dirty="0"/>
              <a:t>strikethrough</a:t>
            </a:r>
            <a:r>
              <a:rPr lang="en-AU" sz="2363" dirty="0"/>
              <a:t> (deleted).</a:t>
            </a:r>
            <a:endParaRPr lang="en-AU" sz="2756" b="1" dirty="0"/>
          </a:p>
          <a:p>
            <a:pPr marL="0" indent="0">
              <a:buNone/>
            </a:pPr>
            <a:r>
              <a:rPr lang="en-AU" sz="2363" b="1" dirty="0"/>
              <a:t>Decluttering/Materiality</a:t>
            </a:r>
            <a:endParaRPr lang="en-AU" sz="2756" b="1" dirty="0"/>
          </a:p>
          <a:p>
            <a:pPr eaLnBrk="1" hangingPunct="1"/>
            <a:r>
              <a:rPr lang="en-AU" sz="2363" dirty="0"/>
              <a:t>Detailed guidance on materiality issued last year is now incorporated into the Model (See Model Section 1.2).</a:t>
            </a:r>
          </a:p>
          <a:p>
            <a:pPr marL="0" indent="0">
              <a:buNone/>
            </a:pPr>
            <a:endParaRPr lang="en-AU" sz="2363" dirty="0"/>
          </a:p>
          <a:p>
            <a:pPr eaLnBrk="1" hangingPunct="1"/>
            <a:r>
              <a:rPr lang="en-AU" sz="2363" dirty="0"/>
              <a:t> Agencies are to consider materiality in preparing and streamlining their financial statements. </a:t>
            </a:r>
          </a:p>
          <a:p>
            <a:pPr marL="0" indent="0">
              <a:buNone/>
            </a:pPr>
            <a:endParaRPr lang="en-AU" sz="2363" i="1" dirty="0"/>
          </a:p>
          <a:p>
            <a:pPr eaLnBrk="1" hangingPunct="1">
              <a:buNone/>
            </a:pPr>
            <a:endParaRPr lang="en-AU" sz="2756" dirty="0"/>
          </a:p>
          <a:p>
            <a:pPr eaLnBrk="1" hangingPunct="1">
              <a:buFont typeface="Arial" charset="0"/>
              <a:buNone/>
            </a:pPr>
            <a:endParaRPr lang="en-AU" sz="2756" dirty="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19</a:t>
            </a:fld>
            <a:endParaRPr lang="en-AU" dirty="0"/>
          </a:p>
        </p:txBody>
      </p:sp>
    </p:spTree>
    <p:extLst>
      <p:ext uri="{BB962C8B-B14F-4D97-AF65-F5344CB8AC3E}">
        <p14:creationId xmlns:p14="http://schemas.microsoft.com/office/powerpoint/2010/main" val="3983955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4075" y="523875"/>
            <a:ext cx="5048250" cy="707886"/>
          </a:xfrm>
          <a:prstGeom prst="rect">
            <a:avLst/>
          </a:prstGeom>
          <a:noFill/>
        </p:spPr>
        <p:txBody>
          <a:bodyPr wrap="square" lIns="84630" tIns="42353" rIns="84630" bIns="42353" rtlCol="0">
            <a:spAutoFit/>
          </a:bodyPr>
          <a:lstStyle/>
          <a:p>
            <a:pPr algn="ctr"/>
            <a:r>
              <a:rPr lang="en-AU" sz="4000" dirty="0" smtClean="0">
                <a:solidFill>
                  <a:srgbClr val="0F4C92"/>
                </a:solidFill>
              </a:rPr>
              <a:t>WELCOME</a:t>
            </a:r>
            <a:endParaRPr lang="en-AU" sz="4000" dirty="0">
              <a:solidFill>
                <a:srgbClr val="0F4C92"/>
              </a:solidFill>
            </a:endParaRPr>
          </a:p>
        </p:txBody>
      </p:sp>
      <p:sp>
        <p:nvSpPr>
          <p:cNvPr id="3" name="TextBox 2"/>
          <p:cNvSpPr txBox="1"/>
          <p:nvPr/>
        </p:nvSpPr>
        <p:spPr>
          <a:xfrm>
            <a:off x="269874" y="5754135"/>
            <a:ext cx="8731251" cy="516420"/>
          </a:xfrm>
          <a:prstGeom prst="rect">
            <a:avLst/>
          </a:prstGeom>
          <a:noFill/>
        </p:spPr>
        <p:txBody>
          <a:bodyPr wrap="square" lIns="84630" tIns="42353" rIns="84630" bIns="42353" rtlCol="0">
            <a:spAutoFit/>
          </a:bodyPr>
          <a:lstStyle/>
          <a:p>
            <a:r>
              <a:rPr lang="en-AU" sz="2800" dirty="0" smtClean="0"/>
              <a:t>Mr Michael Harris, Auditor-General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363" b="1" dirty="0"/>
              <a:t>Key Messages for Accounting and Preparation of the 2018-19 Model Financial Statements</a:t>
            </a:r>
          </a:p>
        </p:txBody>
      </p:sp>
      <p:sp>
        <p:nvSpPr>
          <p:cNvPr id="3" name="Content Placeholder 2"/>
          <p:cNvSpPr>
            <a:spLocks noGrp="1"/>
          </p:cNvSpPr>
          <p:nvPr>
            <p:ph idx="1"/>
          </p:nvPr>
        </p:nvSpPr>
        <p:spPr/>
        <p:txBody>
          <a:bodyPr/>
          <a:lstStyle/>
          <a:p>
            <a:pPr marL="0" indent="0">
              <a:buNone/>
            </a:pPr>
            <a:r>
              <a:rPr lang="en-AU" sz="2363" b="1" dirty="0"/>
              <a:t>Decluttering/Materiality (Continued)</a:t>
            </a:r>
          </a:p>
          <a:p>
            <a:pPr marL="0" indent="0">
              <a:buNone/>
            </a:pPr>
            <a:endParaRPr lang="en-AU" sz="2363" b="1" dirty="0"/>
          </a:p>
          <a:p>
            <a:pPr eaLnBrk="1" hangingPunct="1"/>
            <a:r>
              <a:rPr lang="en-AU" sz="2363" dirty="0"/>
              <a:t>Apply judgement in determining which disclosures could be omitted on the basis that they are not quantitatively or qualitatively material. </a:t>
            </a:r>
          </a:p>
          <a:p>
            <a:pPr eaLnBrk="1" hangingPunct="1"/>
            <a:endParaRPr lang="en-AU" sz="1969" dirty="0"/>
          </a:p>
          <a:p>
            <a:pPr eaLnBrk="1" hangingPunct="1"/>
            <a:endParaRPr lang="en-AU" sz="1969" dirty="0"/>
          </a:p>
          <a:p>
            <a:pPr eaLnBrk="1" hangingPunct="1"/>
            <a:endParaRPr lang="en-AU" sz="1969" dirty="0"/>
          </a:p>
          <a:p>
            <a:pPr eaLnBrk="1" hangingPunct="1"/>
            <a:r>
              <a:rPr lang="en-AU" sz="2363" dirty="0"/>
              <a:t>See AASB Practice Statement 2 </a:t>
            </a:r>
            <a:r>
              <a:rPr lang="en-AU" sz="2363" i="1" dirty="0"/>
              <a:t>Making Materiality Judgements </a:t>
            </a:r>
            <a:r>
              <a:rPr lang="en-AU" sz="2363" dirty="0"/>
              <a:t>(December 2017).</a:t>
            </a:r>
          </a:p>
          <a:p>
            <a:pPr eaLnBrk="1" hangingPunct="1"/>
            <a:endParaRPr lang="en-AU" dirty="0"/>
          </a:p>
          <a:p>
            <a:pPr marL="0" indent="0">
              <a:buNone/>
            </a:pPr>
            <a:endParaRPr lang="en-AU" dirty="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20</a:t>
            </a:fld>
            <a:endParaRPr lang="en-AU" dirty="0"/>
          </a:p>
        </p:txBody>
      </p:sp>
    </p:spTree>
    <p:extLst>
      <p:ext uri="{BB962C8B-B14F-4D97-AF65-F5344CB8AC3E}">
        <p14:creationId xmlns:p14="http://schemas.microsoft.com/office/powerpoint/2010/main" val="47761274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AU" sz="2363" b="1" dirty="0"/>
              <a:t>Key Messages for Accounting and Preparation of the 2018-19 Model Financial Statements</a:t>
            </a:r>
          </a:p>
        </p:txBody>
      </p:sp>
      <p:sp>
        <p:nvSpPr>
          <p:cNvPr id="4099" name="Content Placeholder 2"/>
          <p:cNvSpPr>
            <a:spLocks noGrp="1"/>
          </p:cNvSpPr>
          <p:nvPr>
            <p:ph idx="1"/>
          </p:nvPr>
        </p:nvSpPr>
        <p:spPr>
          <a:xfrm>
            <a:off x="434783" y="1610815"/>
            <a:ext cx="8363545" cy="4706838"/>
          </a:xfrm>
        </p:spPr>
        <p:txBody>
          <a:bodyPr/>
          <a:lstStyle/>
          <a:p>
            <a:pPr eaLnBrk="1" hangingPunct="1">
              <a:buNone/>
            </a:pPr>
            <a:r>
              <a:rPr lang="en-AU" sz="2363" b="1" dirty="0"/>
              <a:t>Accounting Standard Changes Impacting Model</a:t>
            </a:r>
          </a:p>
          <a:p>
            <a:pPr eaLnBrk="1" hangingPunct="1">
              <a:buNone/>
            </a:pPr>
            <a:r>
              <a:rPr lang="en-AU" sz="2363" u="sng" dirty="0"/>
              <a:t>AASB 9 </a:t>
            </a:r>
            <a:r>
              <a:rPr lang="en-AU" sz="2363" i="1" u="sng" dirty="0"/>
              <a:t>Financial Instruments </a:t>
            </a:r>
            <a:r>
              <a:rPr lang="en-AU" sz="2363" dirty="0"/>
              <a:t> (</a:t>
            </a:r>
            <a:r>
              <a:rPr lang="en-AU" sz="1969" dirty="0"/>
              <a:t>Effective for reporting periods beginning on or after 1 January 2018).</a:t>
            </a:r>
            <a:endParaRPr lang="en-AU" sz="1969" i="1" u="sng" dirty="0"/>
          </a:p>
          <a:p>
            <a:r>
              <a:rPr lang="en-AU" sz="2363" dirty="0"/>
              <a:t>Guidance issued in FFM 2018/02 :</a:t>
            </a:r>
            <a:r>
              <a:rPr lang="en-AU" sz="2363" i="1" dirty="0"/>
              <a:t>Accounting Standards Effective in Future Reporting Periods – Implementation Issues for Agencies</a:t>
            </a:r>
            <a:r>
              <a:rPr lang="en-AU" sz="2363" dirty="0"/>
              <a:t> (1 February 2018) and FFM 2018/23 AASB 9 </a:t>
            </a:r>
            <a:r>
              <a:rPr lang="en-AU" sz="2363" i="1" dirty="0"/>
              <a:t>Financial Instruments</a:t>
            </a:r>
            <a:r>
              <a:rPr lang="en-AU" sz="2363" dirty="0"/>
              <a:t> – Further Guidance for Agencies (18 December 2018). Agencies should have carried out the further actions outlined in FFM 2018/23.</a:t>
            </a:r>
          </a:p>
          <a:p>
            <a:pPr eaLnBrk="1" hangingPunct="1"/>
            <a:r>
              <a:rPr lang="en-AU" sz="2166" dirty="0"/>
              <a:t>Comparatives need not be restated. However, balances at commencement of AASB 9 need to be restated and any differences from previous carrying amounts must be recognised in opening retained earnings.</a:t>
            </a:r>
          </a:p>
          <a:p>
            <a:pPr marL="0" indent="0">
              <a:buNone/>
            </a:pPr>
            <a:endParaRPr lang="en-AU" sz="2363" dirty="0"/>
          </a:p>
          <a:p>
            <a:pPr marL="0" indent="0">
              <a:buNone/>
            </a:pPr>
            <a:endParaRPr lang="en-AU" dirty="0" smtClean="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21</a:t>
            </a:fld>
            <a:endParaRPr lang="en-AU" dirty="0"/>
          </a:p>
        </p:txBody>
      </p:sp>
    </p:spTree>
    <p:extLst>
      <p:ext uri="{BB962C8B-B14F-4D97-AF65-F5344CB8AC3E}">
        <p14:creationId xmlns:p14="http://schemas.microsoft.com/office/powerpoint/2010/main" val="17273334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363" b="1" dirty="0"/>
              <a:t>Key Messages for Accounting and Preparation of the </a:t>
            </a:r>
            <a:r>
              <a:rPr lang="en-AU" sz="2363" b="1" dirty="0" smtClean="0"/>
              <a:t>2018-19 </a:t>
            </a:r>
            <a:r>
              <a:rPr lang="en-AU" sz="2363" b="1" dirty="0"/>
              <a:t>Model Financial Statements</a:t>
            </a:r>
            <a:endParaRPr lang="en-AU" sz="2363" dirty="0"/>
          </a:p>
        </p:txBody>
      </p:sp>
      <p:sp>
        <p:nvSpPr>
          <p:cNvPr id="3" name="Content Placeholder 2"/>
          <p:cNvSpPr>
            <a:spLocks noGrp="1"/>
          </p:cNvSpPr>
          <p:nvPr>
            <p:ph idx="1"/>
          </p:nvPr>
        </p:nvSpPr>
        <p:spPr>
          <a:xfrm>
            <a:off x="450056" y="1468346"/>
            <a:ext cx="8101013" cy="4568857"/>
          </a:xfrm>
        </p:spPr>
        <p:txBody>
          <a:bodyPr/>
          <a:lstStyle/>
          <a:p>
            <a:pPr marL="0" indent="0">
              <a:buNone/>
            </a:pPr>
            <a:r>
              <a:rPr lang="en-AU" sz="2363" b="1" dirty="0"/>
              <a:t>Accounting Standard Changes Impacting Model (Continued)</a:t>
            </a:r>
          </a:p>
          <a:p>
            <a:pPr marL="0" indent="0">
              <a:buNone/>
            </a:pPr>
            <a:r>
              <a:rPr lang="en-AU" sz="2363" b="1" dirty="0"/>
              <a:t>Classification</a:t>
            </a:r>
          </a:p>
          <a:p>
            <a:r>
              <a:rPr lang="en-AU" sz="2363" dirty="0"/>
              <a:t>Under AASB 9 agencies shall classify financial assets as subsequently measured at amortised cost, fair value through other comprehensive income or fair value through profit or loss on the basis of both:</a:t>
            </a:r>
          </a:p>
          <a:p>
            <a:pPr marL="0" indent="0">
              <a:buNone/>
            </a:pPr>
            <a:r>
              <a:rPr lang="en-AU" sz="2363" dirty="0"/>
              <a:t>(a) the agency’s business model for managing financial assets; </a:t>
            </a:r>
          </a:p>
          <a:p>
            <a:pPr marL="0" indent="0">
              <a:buNone/>
            </a:pPr>
            <a:r>
              <a:rPr lang="en-AU" sz="2363" dirty="0"/>
              <a:t>(b) the contractual cash flows of the financial asset.</a:t>
            </a:r>
          </a:p>
          <a:p>
            <a:pPr marL="0" indent="0">
              <a:buNone/>
            </a:pPr>
            <a:r>
              <a:rPr lang="en-AU" sz="1477" b="1" i="1" dirty="0"/>
              <a:t>No</a:t>
            </a:r>
            <a:r>
              <a:rPr lang="en-AU" sz="1181" b="1" i="1" dirty="0"/>
              <a:t> </a:t>
            </a:r>
            <a:r>
              <a:rPr lang="en-AU" sz="1477" b="1" i="1" dirty="0"/>
              <a:t>significant impact expected in classification for agencies.</a:t>
            </a:r>
          </a:p>
          <a:p>
            <a:pPr marL="0" indent="0">
              <a:buNone/>
            </a:pPr>
            <a:r>
              <a:rPr lang="en-AU" sz="2363" b="1" dirty="0"/>
              <a:t>Impairment</a:t>
            </a:r>
          </a:p>
          <a:p>
            <a:r>
              <a:rPr lang="en-AU" sz="2264" dirty="0"/>
              <a:t>‘</a:t>
            </a:r>
            <a:r>
              <a:rPr lang="en-AU" sz="1969" dirty="0"/>
              <a:t>Incurred loss basis’ replaced by forward looking ‘expected loss basis’- losses recognised earlier.</a:t>
            </a:r>
          </a:p>
        </p:txBody>
      </p:sp>
      <p:sp>
        <p:nvSpPr>
          <p:cNvPr id="4" name="Slide Number Placeholder 3"/>
          <p:cNvSpPr>
            <a:spLocks noGrp="1"/>
          </p:cNvSpPr>
          <p:nvPr>
            <p:ph type="sldNum" sz="quarter" idx="12"/>
          </p:nvPr>
        </p:nvSpPr>
        <p:spPr/>
        <p:txBody>
          <a:bodyPr/>
          <a:lstStyle/>
          <a:p>
            <a:pPr>
              <a:defRPr/>
            </a:pPr>
            <a:r>
              <a:rPr lang="en-AU" dirty="0" smtClean="0"/>
              <a:t>.</a:t>
            </a:r>
            <a:fld id="{10E0377C-E555-4184-86B9-B2E909E3AFC4}" type="slidenum">
              <a:rPr lang="en-AU" smtClean="0"/>
              <a:pPr>
                <a:defRPr/>
              </a:pPr>
              <a:t>22</a:t>
            </a:fld>
            <a:endParaRPr lang="en-AU" dirty="0"/>
          </a:p>
        </p:txBody>
      </p:sp>
    </p:spTree>
    <p:extLst>
      <p:ext uri="{BB962C8B-B14F-4D97-AF65-F5344CB8AC3E}">
        <p14:creationId xmlns:p14="http://schemas.microsoft.com/office/powerpoint/2010/main" val="212240254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887" y="230540"/>
            <a:ext cx="8090073" cy="779713"/>
          </a:xfrm>
        </p:spPr>
        <p:txBody>
          <a:bodyPr rtlCol="0">
            <a:noAutofit/>
          </a:bodyPr>
          <a:lstStyle/>
          <a:p>
            <a:pPr>
              <a:defRPr/>
            </a:pPr>
            <a:r>
              <a:rPr lang="en-AU" sz="2363" b="1" dirty="0"/>
              <a:t>Key Messages for Accounting and Preparation of the 2018-19 Model Financial Statements</a:t>
            </a:r>
          </a:p>
        </p:txBody>
      </p:sp>
      <p:sp>
        <p:nvSpPr>
          <p:cNvPr id="5123" name="Content Placeholder 2"/>
          <p:cNvSpPr>
            <a:spLocks noGrp="1"/>
          </p:cNvSpPr>
          <p:nvPr>
            <p:ph idx="1"/>
          </p:nvPr>
        </p:nvSpPr>
        <p:spPr>
          <a:xfrm>
            <a:off x="460996" y="1435647"/>
            <a:ext cx="8090073" cy="4961558"/>
          </a:xfrm>
        </p:spPr>
        <p:txBody>
          <a:bodyPr/>
          <a:lstStyle/>
          <a:p>
            <a:pPr eaLnBrk="1" hangingPunct="1"/>
            <a:r>
              <a:rPr lang="en-AU" sz="2363" b="1" dirty="0"/>
              <a:t>Accounting Standard Changes Impacting Model (Continued)</a:t>
            </a:r>
          </a:p>
          <a:p>
            <a:pPr marL="0" indent="0">
              <a:buNone/>
            </a:pPr>
            <a:r>
              <a:rPr lang="en-AU" sz="2363" b="1" dirty="0"/>
              <a:t>Expected Credit Loss Model –AASB 9</a:t>
            </a:r>
          </a:p>
          <a:p>
            <a:pPr eaLnBrk="1" hangingPunct="1"/>
            <a:r>
              <a:rPr lang="en-AU" sz="2000" dirty="0"/>
              <a:t>Based on reasonable and supportable information that is available </a:t>
            </a:r>
            <a:r>
              <a:rPr lang="en-AU" sz="2000" b="1" dirty="0"/>
              <a:t>without undue cost or effort</a:t>
            </a:r>
            <a:r>
              <a:rPr lang="en-AU" sz="2000" dirty="0"/>
              <a:t>. Matrix examples in FFM 2018/23 Attachment B. </a:t>
            </a:r>
          </a:p>
          <a:p>
            <a:pPr eaLnBrk="1" hangingPunct="1"/>
            <a:r>
              <a:rPr lang="en-AU" sz="2000" dirty="0"/>
              <a:t>Inter-Agency loans and receivables expected to have low credit risk. </a:t>
            </a:r>
          </a:p>
          <a:p>
            <a:pPr eaLnBrk="1" hangingPunct="1"/>
            <a:r>
              <a:rPr lang="en-AU" sz="2000" b="1" dirty="0"/>
              <a:t>Policy</a:t>
            </a:r>
            <a:r>
              <a:rPr lang="en-AU" sz="2000" dirty="0"/>
              <a:t> - directorates and territory authorities consolidated into WhoG financial statements will not measure any loss allowance for receivables from other ACT Government agencies.</a:t>
            </a:r>
            <a:endParaRPr lang="en-AU" sz="2000" i="1" dirty="0"/>
          </a:p>
          <a:p>
            <a:pPr eaLnBrk="1" hangingPunct="1"/>
            <a:r>
              <a:rPr lang="en-AU" sz="2000" dirty="0"/>
              <a:t> Additional notes and disclosures required to explain the impact of adopting AASB 9 (Change in accounting policy) e.g. impact on receivables </a:t>
            </a:r>
            <a:r>
              <a:rPr lang="en-AU" sz="1800" dirty="0"/>
              <a:t>1/7/18.</a:t>
            </a:r>
          </a:p>
          <a:p>
            <a:pPr eaLnBrk="1" hangingPunct="1">
              <a:buFont typeface="Arial" charset="0"/>
              <a:buNone/>
            </a:pPr>
            <a:endParaRPr lang="en-AU" sz="2363" dirty="0"/>
          </a:p>
          <a:p>
            <a:pPr eaLnBrk="1" hangingPunct="1">
              <a:buFont typeface="Arial" charset="0"/>
              <a:buNone/>
            </a:pPr>
            <a:endParaRPr lang="en-AU" sz="2363" dirty="0"/>
          </a:p>
          <a:p>
            <a:pPr eaLnBrk="1" hangingPunct="1">
              <a:buFont typeface="Arial" charset="0"/>
              <a:buNone/>
            </a:pPr>
            <a:endParaRPr lang="en-AU" sz="2363" b="1" dirty="0"/>
          </a:p>
          <a:p>
            <a:pPr eaLnBrk="1" hangingPunct="1"/>
            <a:endParaRPr lang="en-AU" sz="2756" dirty="0"/>
          </a:p>
          <a:p>
            <a:pPr eaLnBrk="1" hangingPunct="1"/>
            <a:endParaRPr lang="en-AU" sz="2756" dirty="0"/>
          </a:p>
          <a:p>
            <a:pPr eaLnBrk="1" hangingPunct="1"/>
            <a:endParaRPr lang="en-AU" sz="2756" dirty="0"/>
          </a:p>
          <a:p>
            <a:pPr eaLnBrk="1" hangingPunct="1"/>
            <a:endParaRPr lang="en-AU" dirty="0" smtClean="0"/>
          </a:p>
          <a:p>
            <a:pPr eaLnBrk="1" hangingPunct="1">
              <a:buFont typeface="Arial" charset="0"/>
              <a:buNone/>
            </a:pPr>
            <a:endParaRPr lang="en-AU" dirty="0" smtClean="0"/>
          </a:p>
          <a:p>
            <a:pPr eaLnBrk="1" hangingPunct="1"/>
            <a:endParaRPr lang="en-AU" dirty="0" smtClean="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23</a:t>
            </a:fld>
            <a:endParaRPr lang="en-AU" dirty="0"/>
          </a:p>
        </p:txBody>
      </p:sp>
    </p:spTree>
    <p:extLst>
      <p:ext uri="{BB962C8B-B14F-4D97-AF65-F5344CB8AC3E}">
        <p14:creationId xmlns:p14="http://schemas.microsoft.com/office/powerpoint/2010/main" val="42286945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363" b="1" dirty="0"/>
              <a:t>Key Messages for Accounting and Preparation of the </a:t>
            </a:r>
            <a:r>
              <a:rPr lang="en-AU" sz="2363" b="1" dirty="0" smtClean="0"/>
              <a:t>2018-19 </a:t>
            </a:r>
            <a:r>
              <a:rPr lang="en-AU" sz="2363" b="1" dirty="0"/>
              <a:t>Model Financial Statements</a:t>
            </a:r>
            <a:endParaRPr lang="en-AU" sz="2363" dirty="0"/>
          </a:p>
        </p:txBody>
      </p:sp>
      <p:sp>
        <p:nvSpPr>
          <p:cNvPr id="3" name="Content Placeholder 2"/>
          <p:cNvSpPr>
            <a:spLocks noGrp="1"/>
          </p:cNvSpPr>
          <p:nvPr>
            <p:ph idx="1"/>
          </p:nvPr>
        </p:nvSpPr>
        <p:spPr/>
        <p:txBody>
          <a:bodyPr/>
          <a:lstStyle/>
          <a:p>
            <a:pPr marL="0" indent="0">
              <a:buNone/>
            </a:pPr>
            <a:r>
              <a:rPr lang="en-AU" sz="2363" b="1" dirty="0"/>
              <a:t>Employee Benefits</a:t>
            </a:r>
          </a:p>
          <a:p>
            <a:pPr marL="0" indent="0">
              <a:buNone/>
            </a:pPr>
            <a:endParaRPr lang="en-AU" sz="2363" b="1" dirty="0"/>
          </a:p>
          <a:p>
            <a:pPr eaLnBrk="1" hangingPunct="1"/>
            <a:r>
              <a:rPr lang="en-AU" sz="2363" dirty="0"/>
              <a:t>Actuarial</a:t>
            </a:r>
            <a:r>
              <a:rPr lang="en-AU" sz="2363" b="1" dirty="0"/>
              <a:t> </a:t>
            </a:r>
            <a:r>
              <a:rPr lang="en-AU" sz="2363" dirty="0"/>
              <a:t>review of ACT government employee benefits currently being undertaken by Australian Government Actuary (last review 2014).</a:t>
            </a:r>
          </a:p>
          <a:p>
            <a:pPr eaLnBrk="1" hangingPunct="1"/>
            <a:endParaRPr lang="en-AU" sz="2363" dirty="0"/>
          </a:p>
          <a:p>
            <a:pPr eaLnBrk="1" hangingPunct="1"/>
            <a:endParaRPr lang="en-AU" sz="2363" dirty="0"/>
          </a:p>
          <a:p>
            <a:pPr eaLnBrk="1" hangingPunct="1"/>
            <a:r>
              <a:rPr lang="en-AU" sz="2363" dirty="0"/>
              <a:t>Agencies will be advised of any necessary accounting changes and an updated policy will be issued for 2018-19 reporting.</a:t>
            </a:r>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24</a:t>
            </a:fld>
            <a:endParaRPr lang="en-AU" dirty="0"/>
          </a:p>
        </p:txBody>
      </p:sp>
    </p:spTree>
    <p:extLst>
      <p:ext uri="{BB962C8B-B14F-4D97-AF65-F5344CB8AC3E}">
        <p14:creationId xmlns:p14="http://schemas.microsoft.com/office/powerpoint/2010/main" val="353471580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363" b="1" dirty="0"/>
              <a:t>Key Messages for Accounting and Preparation of the </a:t>
            </a:r>
            <a:r>
              <a:rPr lang="en-AU" sz="2363" b="1" dirty="0" smtClean="0"/>
              <a:t>2018-19 </a:t>
            </a:r>
            <a:r>
              <a:rPr lang="en-AU" sz="2363" b="1" dirty="0"/>
              <a:t>Model Financial Statements</a:t>
            </a:r>
            <a:endParaRPr lang="en-AU" sz="2363" dirty="0"/>
          </a:p>
        </p:txBody>
      </p:sp>
      <p:sp>
        <p:nvSpPr>
          <p:cNvPr id="3" name="Content Placeholder 2"/>
          <p:cNvSpPr>
            <a:spLocks noGrp="1"/>
          </p:cNvSpPr>
          <p:nvPr>
            <p:ph idx="1"/>
          </p:nvPr>
        </p:nvSpPr>
        <p:spPr/>
        <p:txBody>
          <a:bodyPr/>
          <a:lstStyle/>
          <a:p>
            <a:pPr marL="0" indent="0">
              <a:buNone/>
            </a:pPr>
            <a:r>
              <a:rPr lang="en-AU" sz="2363" b="1" dirty="0"/>
              <a:t>Standards Released but not yet effective</a:t>
            </a:r>
          </a:p>
          <a:p>
            <a:pPr eaLnBrk="1" hangingPunct="1"/>
            <a:r>
              <a:rPr lang="en-AU" sz="2363" dirty="0"/>
              <a:t>Impact of these on future financial statements need to be discussed where assessed to be material or state that no assessment has yet been carried out.</a:t>
            </a:r>
          </a:p>
          <a:p>
            <a:pPr marL="0" indent="0">
              <a:buNone/>
            </a:pPr>
            <a:r>
              <a:rPr lang="en-AU" sz="2363" u="sng" dirty="0"/>
              <a:t>New Revenue Standards</a:t>
            </a:r>
          </a:p>
          <a:p>
            <a:pPr eaLnBrk="1" hangingPunct="1"/>
            <a:r>
              <a:rPr lang="en-AU" sz="2363" dirty="0"/>
              <a:t>AASB 15 </a:t>
            </a:r>
            <a:r>
              <a:rPr lang="en-AU" sz="2363" i="1" dirty="0"/>
              <a:t>Revenue from Contracts with Customers </a:t>
            </a:r>
            <a:r>
              <a:rPr lang="en-AU" sz="2363" dirty="0"/>
              <a:t>(not-for-profit effective for reporting periods beginning on or after 1 January 2019)  </a:t>
            </a:r>
          </a:p>
          <a:p>
            <a:pPr eaLnBrk="1" hangingPunct="1"/>
            <a:r>
              <a:rPr lang="en-AU" sz="2363" dirty="0"/>
              <a:t>AASB 1058 </a:t>
            </a:r>
            <a:r>
              <a:rPr lang="en-AU" sz="2363" i="1" dirty="0"/>
              <a:t>Income of Not-for Profit Entities </a:t>
            </a:r>
            <a:r>
              <a:rPr lang="en-AU" sz="2363" dirty="0"/>
              <a:t>(effective for reporting periods beginning on or after 1 January 2019) </a:t>
            </a:r>
          </a:p>
          <a:p>
            <a:pPr marL="0" indent="0">
              <a:buNone/>
            </a:pPr>
            <a:r>
              <a:rPr lang="en-AU" sz="2363" dirty="0"/>
              <a:t>Policy on transition currently being  developed.</a:t>
            </a:r>
          </a:p>
          <a:p>
            <a:pPr eaLnBrk="1" hangingPunct="1"/>
            <a:endParaRPr lang="en-AU" sz="2363" dirty="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25</a:t>
            </a:fld>
            <a:endParaRPr lang="en-AU" dirty="0"/>
          </a:p>
        </p:txBody>
      </p:sp>
    </p:spTree>
    <p:extLst>
      <p:ext uri="{BB962C8B-B14F-4D97-AF65-F5344CB8AC3E}">
        <p14:creationId xmlns:p14="http://schemas.microsoft.com/office/powerpoint/2010/main" val="412929701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363" b="1" dirty="0"/>
              <a:t>Key Messages for Accounting and Preparation of the </a:t>
            </a:r>
            <a:r>
              <a:rPr lang="en-AU" sz="2363" b="1" dirty="0" smtClean="0"/>
              <a:t>2018-19 </a:t>
            </a:r>
            <a:r>
              <a:rPr lang="en-AU" sz="2363" b="1" dirty="0"/>
              <a:t>Model Financial Statements</a:t>
            </a:r>
            <a:endParaRPr lang="en-AU" sz="2363" dirty="0"/>
          </a:p>
        </p:txBody>
      </p:sp>
      <p:sp>
        <p:nvSpPr>
          <p:cNvPr id="3" name="Content Placeholder 2"/>
          <p:cNvSpPr>
            <a:spLocks noGrp="1"/>
          </p:cNvSpPr>
          <p:nvPr>
            <p:ph idx="1"/>
          </p:nvPr>
        </p:nvSpPr>
        <p:spPr/>
        <p:txBody>
          <a:bodyPr/>
          <a:lstStyle/>
          <a:p>
            <a:pPr marL="0" indent="0">
              <a:buNone/>
            </a:pPr>
            <a:r>
              <a:rPr lang="en-AU" sz="2363" u="sng" dirty="0"/>
              <a:t>Other </a:t>
            </a:r>
          </a:p>
          <a:p>
            <a:pPr marL="0" indent="0">
              <a:buNone/>
            </a:pPr>
            <a:endParaRPr lang="en-AU" sz="2363" u="sng" dirty="0"/>
          </a:p>
          <a:p>
            <a:pPr eaLnBrk="1" hangingPunct="1"/>
            <a:r>
              <a:rPr lang="en-AU" sz="2363" dirty="0"/>
              <a:t>AASB 16 </a:t>
            </a:r>
            <a:r>
              <a:rPr lang="en-AU" sz="2363" i="1" dirty="0"/>
              <a:t>Leases</a:t>
            </a:r>
            <a:r>
              <a:rPr lang="en-AU" sz="2363" dirty="0"/>
              <a:t> (effective for reporting periods beginning on or after 1 January 2019).</a:t>
            </a:r>
          </a:p>
          <a:p>
            <a:pPr marL="0" indent="0">
              <a:buNone/>
            </a:pPr>
            <a:endParaRPr lang="en-AU" sz="2363" dirty="0"/>
          </a:p>
          <a:p>
            <a:pPr eaLnBrk="1" hangingPunct="1"/>
            <a:r>
              <a:rPr lang="en-AU" sz="2363" dirty="0"/>
              <a:t>AASB 1059 </a:t>
            </a:r>
            <a:r>
              <a:rPr lang="en-AU" sz="2363" i="1" dirty="0"/>
              <a:t>Service Concession Arrangements </a:t>
            </a:r>
            <a:r>
              <a:rPr lang="en-AU" sz="2363" dirty="0"/>
              <a:t>(effective for reporting periods beginning on or after 1 January 2020)</a:t>
            </a:r>
          </a:p>
          <a:p>
            <a:pPr lvl="2" eaLnBrk="1" hangingPunct="1"/>
            <a:r>
              <a:rPr lang="en-AU" sz="1772" dirty="0"/>
              <a:t>Applicable to only a few agencies.</a:t>
            </a:r>
            <a:endParaRPr lang="en-AU" dirty="0"/>
          </a:p>
          <a:p>
            <a:pPr marL="0" indent="0">
              <a:buNone/>
            </a:pPr>
            <a:r>
              <a:rPr lang="en-AU" sz="2363" dirty="0"/>
              <a:t> </a:t>
            </a:r>
            <a:r>
              <a:rPr lang="en-AU" sz="2363" u="sng" dirty="0"/>
              <a:t>Training</a:t>
            </a:r>
          </a:p>
          <a:p>
            <a:pPr eaLnBrk="1" hangingPunct="1"/>
            <a:r>
              <a:rPr lang="en-AU" sz="2363" dirty="0"/>
              <a:t>Training for agencies on AASB 9 and the forthcoming accounting standards is planned later this financial year.</a:t>
            </a:r>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26</a:t>
            </a:fld>
            <a:endParaRPr lang="en-AU" dirty="0"/>
          </a:p>
        </p:txBody>
      </p:sp>
    </p:spTree>
    <p:extLst>
      <p:ext uri="{BB962C8B-B14F-4D97-AF65-F5344CB8AC3E}">
        <p14:creationId xmlns:p14="http://schemas.microsoft.com/office/powerpoint/2010/main" val="32647989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z="2363" b="1" dirty="0"/>
              <a:t>Key Messages for Accounting and Preparation of the 2018-19 Model Financial Statements</a:t>
            </a:r>
            <a:endParaRPr lang="en-AU" sz="2363" dirty="0"/>
          </a:p>
        </p:txBody>
      </p:sp>
      <p:sp>
        <p:nvSpPr>
          <p:cNvPr id="3" name="Content Placeholder 2"/>
          <p:cNvSpPr>
            <a:spLocks noGrp="1"/>
          </p:cNvSpPr>
          <p:nvPr>
            <p:ph idx="1"/>
          </p:nvPr>
        </p:nvSpPr>
        <p:spPr/>
        <p:txBody>
          <a:bodyPr/>
          <a:lstStyle/>
          <a:p>
            <a:pPr marL="0" indent="0">
              <a:buNone/>
            </a:pPr>
            <a:r>
              <a:rPr lang="en-AU" sz="2363" b="1" dirty="0"/>
              <a:t>Model is a Guide for consistent financial reporting across the ACTPS</a:t>
            </a:r>
          </a:p>
          <a:p>
            <a:r>
              <a:rPr lang="en-AU" sz="2363" dirty="0"/>
              <a:t>Agencies are strongly encouraged to follow the format of the Model for consistency of presentation of financial statements by ACT Government agencies for key users such as the members of the Legislative Assembly.</a:t>
            </a:r>
          </a:p>
          <a:p>
            <a:r>
              <a:rPr lang="en-AU" sz="2363" dirty="0"/>
              <a:t>Agencies’ financial statements are ultimately the responsibility of the D-G/CEO/Board.</a:t>
            </a:r>
          </a:p>
          <a:p>
            <a:pPr marL="0" indent="0">
              <a:buNone/>
            </a:pPr>
            <a:endParaRPr lang="en-AU" sz="2756" dirty="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27</a:t>
            </a:fld>
            <a:endParaRPr lang="en-AU" dirty="0"/>
          </a:p>
        </p:txBody>
      </p:sp>
    </p:spTree>
    <p:extLst>
      <p:ext uri="{BB962C8B-B14F-4D97-AF65-F5344CB8AC3E}">
        <p14:creationId xmlns:p14="http://schemas.microsoft.com/office/powerpoint/2010/main" val="389533935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pPr eaLnBrk="1" hangingPunct="1"/>
            <a:r>
              <a:rPr lang="en-AU" dirty="0" smtClean="0"/>
              <a:t>Thank You</a:t>
            </a:r>
          </a:p>
        </p:txBody>
      </p:sp>
      <p:sp>
        <p:nvSpPr>
          <p:cNvPr id="3" name="Content Placeholder 2"/>
          <p:cNvSpPr>
            <a:spLocks noGrp="1"/>
          </p:cNvSpPr>
          <p:nvPr>
            <p:ph idx="1"/>
          </p:nvPr>
        </p:nvSpPr>
        <p:spPr>
          <a:xfrm>
            <a:off x="743769" y="1268439"/>
            <a:ext cx="8101013" cy="5033441"/>
          </a:xfrm>
        </p:spPr>
        <p:txBody>
          <a:bodyPr rtlCol="0">
            <a:normAutofit/>
          </a:bodyPr>
          <a:lstStyle/>
          <a:p>
            <a:pPr>
              <a:buFont typeface="Arial" pitchFamily="34" charset="0"/>
              <a:buChar char="•"/>
              <a:defRPr/>
            </a:pPr>
            <a:r>
              <a:rPr lang="en-AU" dirty="0" smtClean="0"/>
              <a:t>Any Questions?</a:t>
            </a:r>
          </a:p>
          <a:p>
            <a:pPr>
              <a:buFont typeface="Arial" pitchFamily="34" charset="0"/>
              <a:buChar char="•"/>
              <a:defRPr/>
            </a:pPr>
            <a:endParaRPr lang="en-AU" dirty="0" smtClean="0"/>
          </a:p>
          <a:p>
            <a:pPr>
              <a:buFont typeface="Arial" pitchFamily="34" charset="0"/>
              <a:buChar char="•"/>
              <a:defRPr/>
            </a:pPr>
            <a:r>
              <a:rPr lang="en-AU" dirty="0" smtClean="0"/>
              <a:t>Contact: Geoff Britt 62070259</a:t>
            </a:r>
          </a:p>
          <a:p>
            <a:pPr>
              <a:buNone/>
              <a:defRPr/>
            </a:pPr>
            <a:r>
              <a:rPr lang="en-AU" dirty="0" smtClean="0"/>
              <a:t>	</a:t>
            </a:r>
            <a:r>
              <a:rPr lang="en-AU" dirty="0" smtClean="0">
                <a:hlinkClick r:id="rId2"/>
              </a:rPr>
              <a:t>geoff.britt@act.gov.au</a:t>
            </a:r>
            <a:endParaRPr lang="en-AU" dirty="0" smtClean="0"/>
          </a:p>
          <a:p>
            <a:pPr>
              <a:buNone/>
              <a:defRPr/>
            </a:pPr>
            <a:endParaRPr lang="en-AU" dirty="0" smtClean="0"/>
          </a:p>
          <a:p>
            <a:pPr>
              <a:buNone/>
              <a:defRPr/>
            </a:pPr>
            <a:r>
              <a:rPr lang="en-AU" dirty="0" smtClean="0">
                <a:hlinkClick r:id="rId3"/>
              </a:rPr>
              <a:t>http://apps.treasury.act.gov.au/accounting</a:t>
            </a:r>
            <a:endParaRPr lang="en-AU" dirty="0" smtClean="0"/>
          </a:p>
          <a:p>
            <a:pPr>
              <a:buNone/>
              <a:defRPr/>
            </a:pPr>
            <a:endParaRPr lang="en-AU" dirty="0" smtClean="0"/>
          </a:p>
          <a:p>
            <a:pPr>
              <a:buNone/>
              <a:defRPr/>
            </a:pPr>
            <a:endParaRPr lang="en-AU" dirty="0" smtClean="0"/>
          </a:p>
          <a:p>
            <a:pPr>
              <a:buNone/>
              <a:defRPr/>
            </a:pPr>
            <a:endParaRPr lang="en-AU" b="1" dirty="0" smtClean="0"/>
          </a:p>
          <a:p>
            <a:pPr marL="0" indent="0">
              <a:spcBef>
                <a:spcPts val="0"/>
              </a:spcBef>
              <a:buNone/>
              <a:defRPr/>
            </a:pPr>
            <a:endParaRPr lang="en-AU" b="1" dirty="0" smtClean="0"/>
          </a:p>
        </p:txBody>
      </p:sp>
      <p:sp>
        <p:nvSpPr>
          <p:cNvPr id="4" name="Slide Number Placeholder 3"/>
          <p:cNvSpPr>
            <a:spLocks noGrp="1"/>
          </p:cNvSpPr>
          <p:nvPr>
            <p:ph type="sldNum" sz="quarter" idx="12"/>
          </p:nvPr>
        </p:nvSpPr>
        <p:spPr/>
        <p:txBody>
          <a:bodyPr/>
          <a:lstStyle/>
          <a:p>
            <a:pPr>
              <a:defRPr/>
            </a:pPr>
            <a:fld id="{10E0377C-E555-4184-86B9-B2E909E3AFC4}" type="slidenum">
              <a:rPr lang="en-AU" smtClean="0"/>
              <a:pPr>
                <a:defRPr/>
              </a:pPr>
              <a:t>28</a:t>
            </a:fld>
            <a:endParaRPr lang="en-AU" dirty="0"/>
          </a:p>
        </p:txBody>
      </p:sp>
    </p:spTree>
    <p:extLst>
      <p:ext uri="{BB962C8B-B14F-4D97-AF65-F5344CB8AC3E}">
        <p14:creationId xmlns:p14="http://schemas.microsoft.com/office/powerpoint/2010/main" val="3671944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E22B062-A6DA-4C41-B138-36E62DE205BF}"/>
              </a:ext>
            </a:extLst>
          </p:cNvPr>
          <p:cNvSpPr>
            <a:spLocks noGrp="1"/>
          </p:cNvSpPr>
          <p:nvPr>
            <p:ph type="ctrTitle"/>
          </p:nvPr>
        </p:nvSpPr>
        <p:spPr/>
        <p:txBody>
          <a:bodyPr/>
          <a:lstStyle/>
          <a:p>
            <a:r>
              <a:rPr lang="en-AU" dirty="0"/>
              <a:t>Feedback from an Audit Committee member</a:t>
            </a:r>
          </a:p>
        </p:txBody>
      </p:sp>
      <p:sp>
        <p:nvSpPr>
          <p:cNvPr id="3" name="Subtitle 2">
            <a:extLst>
              <a:ext uri="{FF2B5EF4-FFF2-40B4-BE49-F238E27FC236}">
                <a16:creationId xmlns="" xmlns:a16="http://schemas.microsoft.com/office/drawing/2014/main" id="{BB3AD17B-9ABA-4DDF-A0D6-0F26FE4A610F}"/>
              </a:ext>
            </a:extLst>
          </p:cNvPr>
          <p:cNvSpPr>
            <a:spLocks noGrp="1"/>
          </p:cNvSpPr>
          <p:nvPr>
            <p:ph type="subTitle" idx="1"/>
          </p:nvPr>
        </p:nvSpPr>
        <p:spPr/>
        <p:txBody>
          <a:bodyPr>
            <a:normAutofit fontScale="92500" lnSpcReduction="20000"/>
          </a:bodyPr>
          <a:lstStyle/>
          <a:p>
            <a:r>
              <a:rPr lang="en-AU" b="1" dirty="0"/>
              <a:t>Carol Lilley</a:t>
            </a:r>
          </a:p>
          <a:p>
            <a:r>
              <a:rPr lang="en-AU" dirty="0"/>
              <a:t>CMTEDD</a:t>
            </a:r>
          </a:p>
          <a:p>
            <a:r>
              <a:rPr lang="en-AU" dirty="0"/>
              <a:t>EPSDD</a:t>
            </a:r>
          </a:p>
          <a:p>
            <a:r>
              <a:rPr lang="en-AU" dirty="0"/>
              <a:t>Education</a:t>
            </a:r>
          </a:p>
          <a:p>
            <a:r>
              <a:rPr lang="en-AU" dirty="0" smtClean="0"/>
              <a:t>Icon Water </a:t>
            </a:r>
            <a:r>
              <a:rPr lang="en-AU" dirty="0"/>
              <a:t>Limited </a:t>
            </a:r>
            <a:endParaRPr lang="en-AU" dirty="0" smtClean="0"/>
          </a:p>
          <a:p>
            <a:r>
              <a:rPr lang="en-AU" dirty="0" smtClean="0"/>
              <a:t>TCCS</a:t>
            </a:r>
            <a:endParaRPr lang="en-AU" dirty="0"/>
          </a:p>
        </p:txBody>
      </p:sp>
    </p:spTree>
    <p:extLst>
      <p:ext uri="{BB962C8B-B14F-4D97-AF65-F5344CB8AC3E}">
        <p14:creationId xmlns:p14="http://schemas.microsoft.com/office/powerpoint/2010/main" val="28984930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534157"/>
            <a:ext cx="9001125" cy="1323439"/>
          </a:xfrm>
          <a:prstGeom prst="rect">
            <a:avLst/>
          </a:prstGeom>
          <a:noFill/>
        </p:spPr>
        <p:txBody>
          <a:bodyPr wrap="square" lIns="84630" tIns="42353" rIns="84630" bIns="42353" rtlCol="0">
            <a:spAutoFit/>
          </a:bodyPr>
          <a:lstStyle/>
          <a:p>
            <a:pPr algn="ctr"/>
            <a:r>
              <a:rPr lang="en-AU" sz="4000" dirty="0" smtClean="0">
                <a:solidFill>
                  <a:srgbClr val="0F4C92"/>
                </a:solidFill>
              </a:rPr>
              <a:t>Address by the Chair, </a:t>
            </a:r>
          </a:p>
          <a:p>
            <a:pPr algn="ctr"/>
            <a:r>
              <a:rPr lang="en-AU" sz="4000" dirty="0" smtClean="0">
                <a:solidFill>
                  <a:srgbClr val="0F4C92"/>
                </a:solidFill>
              </a:rPr>
              <a:t>Standing Committee on Public Accounts</a:t>
            </a:r>
            <a:endParaRPr lang="en-AU" sz="4000" dirty="0">
              <a:solidFill>
                <a:srgbClr val="0F4C92"/>
              </a:solidFill>
            </a:endParaRPr>
          </a:p>
        </p:txBody>
      </p:sp>
      <p:sp>
        <p:nvSpPr>
          <p:cNvPr id="3" name="TextBox 2"/>
          <p:cNvSpPr txBox="1"/>
          <p:nvPr/>
        </p:nvSpPr>
        <p:spPr>
          <a:xfrm>
            <a:off x="350520" y="5843915"/>
            <a:ext cx="8810626" cy="523220"/>
          </a:xfrm>
          <a:prstGeom prst="rect">
            <a:avLst/>
          </a:prstGeom>
          <a:noFill/>
        </p:spPr>
        <p:txBody>
          <a:bodyPr wrap="square" lIns="84630" tIns="42353" rIns="84630" bIns="42353" rtlCol="0">
            <a:spAutoFit/>
          </a:bodyPr>
          <a:lstStyle/>
          <a:p>
            <a:r>
              <a:rPr lang="en-AU" sz="2800" dirty="0" smtClean="0"/>
              <a:t>Ms </a:t>
            </a:r>
            <a:r>
              <a:rPr lang="en-AU" sz="2800" dirty="0" smtClean="0"/>
              <a:t>Vicki Dunne, MLA</a:t>
            </a:r>
            <a:endParaRPr lang="en-AU" sz="28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 name="Rectangle 36">
            <a:extLst>
              <a:ext uri="{FF2B5EF4-FFF2-40B4-BE49-F238E27FC236}">
                <a16:creationId xmlns="" xmlns:a16="http://schemas.microsoft.com/office/drawing/2014/main" id="{0BC9EFE1-D8CB-4668-9980-DB108327A79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25" y="888703"/>
            <a:ext cx="4630182" cy="5063133"/>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endParaRPr lang="en-US" sz="1329" dirty="0">
              <a:solidFill>
                <a:prstClr val="white"/>
              </a:solidFill>
            </a:endParaRPr>
          </a:p>
        </p:txBody>
      </p:sp>
      <p:pic>
        <p:nvPicPr>
          <p:cNvPr id="39" name="Picture 38">
            <a:extLst>
              <a:ext uri="{FF2B5EF4-FFF2-40B4-BE49-F238E27FC236}">
                <a16:creationId xmlns="" xmlns:a16="http://schemas.microsoft.com/office/drawing/2014/main" id="{7CBAE1BD-B8E4-4029-8AA2-C77E4FED9864}"/>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 y="888703"/>
            <a:ext cx="9001125" cy="5063133"/>
          </a:xfrm>
          <a:prstGeom prst="rect">
            <a:avLst/>
          </a:prstGeom>
        </p:spPr>
      </p:pic>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4862233" y="4039563"/>
            <a:ext cx="3548177" cy="1034663"/>
          </a:xfrm>
        </p:spPr>
        <p:txBody>
          <a:bodyPr vert="horz" lIns="67508" tIns="33754" rIns="67508" bIns="33754" rtlCol="0" anchor="t">
            <a:normAutofit/>
          </a:bodyPr>
          <a:lstStyle/>
          <a:p>
            <a:r>
              <a:rPr lang="en-US" sz="2289" dirty="0">
                <a:solidFill>
                  <a:srgbClr val="000000"/>
                </a:solidFill>
              </a:rPr>
              <a:t>Observations on financial statement </a:t>
            </a:r>
            <a:br>
              <a:rPr lang="en-US" sz="2289" dirty="0">
                <a:solidFill>
                  <a:srgbClr val="000000"/>
                </a:solidFill>
              </a:rPr>
            </a:br>
            <a:r>
              <a:rPr lang="en-US" sz="2289" dirty="0">
                <a:solidFill>
                  <a:srgbClr val="000000"/>
                </a:solidFill>
              </a:rPr>
              <a:t>preparation processes</a:t>
            </a:r>
          </a:p>
        </p:txBody>
      </p:sp>
      <p:sp>
        <p:nvSpPr>
          <p:cNvPr id="41" name="Freeform 49">
            <a:extLst>
              <a:ext uri="{FF2B5EF4-FFF2-40B4-BE49-F238E27FC236}">
                <a16:creationId xmlns="" xmlns:a16="http://schemas.microsoft.com/office/drawing/2014/main" id="{77DA6D33-2D62-458C-BF5D-DBF612FD557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1324758"/>
            <a:ext cx="4044367" cy="4634074"/>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75102"/>
            <a:endParaRPr lang="en-US" sz="1329" dirty="0">
              <a:solidFill>
                <a:prstClr val="white"/>
              </a:solidFill>
            </a:endParaRPr>
          </a:p>
        </p:txBody>
      </p:sp>
      <p:pic>
        <p:nvPicPr>
          <p:cNvPr id="27" name="Content Placeholder 5">
            <a:extLst>
              <a:ext uri="{FF2B5EF4-FFF2-40B4-BE49-F238E27FC236}">
                <a16:creationId xmlns="" xmlns:a16="http://schemas.microsoft.com/office/drawing/2014/main" id="{CFDD6D73-42D2-49CF-9F45-876466652A45}"/>
              </a:ext>
            </a:extLst>
          </p:cNvPr>
          <p:cNvPicPr>
            <a:picLocks noChangeAspect="1"/>
          </p:cNvPicPr>
          <p:nvPr/>
        </p:nvPicPr>
        <p:blipFill rotWithShape="1">
          <a:blip r:embed="rId4">
            <a:alphaModFix/>
            <a:extLst>
              <a:ext uri="{28A0092B-C50C-407E-A947-70E740481C1C}">
                <a14:useLocalDpi xmlns:a14="http://schemas.microsoft.com/office/drawing/2010/main" val="0"/>
              </a:ext>
              <a:ext uri="{837473B0-CC2E-450A-ABE3-18F120FF3D39}">
                <a1611:picAttrSrcUrl xmlns="" xmlns:a1611="http://schemas.microsoft.com/office/drawing/2016/11/main" r:id="rId5"/>
              </a:ext>
            </a:extLst>
          </a:blip>
          <a:srcRect l="3814" r="4231" b="3"/>
          <a:stretch/>
        </p:blipFill>
        <p:spPr>
          <a:xfrm>
            <a:off x="1" y="1457207"/>
            <a:ext cx="3911918" cy="4501624"/>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15" name="TextBox 14">
            <a:extLst>
              <a:ext uri="{FF2B5EF4-FFF2-40B4-BE49-F238E27FC236}">
                <a16:creationId xmlns="" xmlns:a16="http://schemas.microsoft.com/office/drawing/2014/main" id="{6C3D75F0-AD0C-41B1-BA47-366DE7545F6D}"/>
              </a:ext>
            </a:extLst>
          </p:cNvPr>
          <p:cNvSpPr txBox="1"/>
          <p:nvPr/>
        </p:nvSpPr>
        <p:spPr>
          <a:xfrm>
            <a:off x="7340093" y="5804139"/>
            <a:ext cx="1661032" cy="171907"/>
          </a:xfrm>
          <a:prstGeom prst="rect">
            <a:avLst/>
          </a:prstGeom>
          <a:solidFill>
            <a:srgbClr val="000000"/>
          </a:solidFill>
        </p:spPr>
        <p:txBody>
          <a:bodyPr wrap="none" rtlCol="0">
            <a:spAutoFit/>
          </a:bodyPr>
          <a:lstStyle/>
          <a:p>
            <a:pPr algn="r" defTabSz="675102">
              <a:spcAft>
                <a:spcPts val="443"/>
              </a:spcAft>
            </a:pPr>
            <a:r>
              <a:rPr lang="en-AU" sz="517" dirty="0">
                <a:solidFill>
                  <a:srgbClr val="FFFFFF"/>
                </a:solidFill>
                <a:hlinkClick r:id="rId5" tooltip="https://yournorthcounty.com/small-independent-businesses-in-north-county-san-diego/">
                  <a:extLst>
                    <a:ext uri="{A12FA001-AC4F-418D-AE19-62706E023703}">
                      <ahyp:hlinkClr xmlns="" xmlns:ahyp="http://schemas.microsoft.com/office/drawing/2018/hyperlinkcolor" val="tx"/>
                    </a:ext>
                  </a:extLst>
                </a:hlinkClick>
              </a:rPr>
              <a:t>This Photo</a:t>
            </a:r>
            <a:r>
              <a:rPr lang="en-AU" sz="517" dirty="0">
                <a:solidFill>
                  <a:srgbClr val="FFFFFF"/>
                </a:solidFill>
              </a:rPr>
              <a:t> by Unknown Author is licensed under </a:t>
            </a:r>
            <a:r>
              <a:rPr lang="en-AU" sz="517" dirty="0">
                <a:solidFill>
                  <a:srgbClr val="FFFFFF"/>
                </a:solidFill>
                <a:hlinkClick r:id="rId6" tooltip="https://creativecommons.org/licenses/by/3.0/">
                  <a:extLst>
                    <a:ext uri="{A12FA001-AC4F-418D-AE19-62706E023703}">
                      <ahyp:hlinkClr xmlns="" xmlns:ahyp="http://schemas.microsoft.com/office/drawing/2018/hyperlinkcolor" val="tx"/>
                    </a:ext>
                  </a:extLst>
                </a:hlinkClick>
              </a:rPr>
              <a:t>CC BY</a:t>
            </a:r>
            <a:endParaRPr lang="en-AU" sz="517" dirty="0">
              <a:solidFill>
                <a:srgbClr val="FFFFFF"/>
              </a:solidFill>
            </a:endParaRPr>
          </a:p>
        </p:txBody>
      </p:sp>
    </p:spTree>
    <p:extLst>
      <p:ext uri="{BB962C8B-B14F-4D97-AF65-F5344CB8AC3E}">
        <p14:creationId xmlns:p14="http://schemas.microsoft.com/office/powerpoint/2010/main" val="6971070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1821" y="4264124"/>
            <a:ext cx="5211016" cy="1450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dirty="0">
              <a:solidFill>
                <a:prstClr val="white"/>
              </a:solidFill>
            </a:endParaRPr>
          </a:p>
        </p:txBody>
      </p:sp>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387048" y="4408143"/>
            <a:ext cx="4868366" cy="1199862"/>
          </a:xfrm>
        </p:spPr>
        <p:txBody>
          <a:bodyPr vert="horz" lIns="67508" tIns="33754" rIns="67508" bIns="33754" rtlCol="0" anchor="ctr">
            <a:normAutofit/>
          </a:bodyPr>
          <a:lstStyle/>
          <a:p>
            <a:pPr algn="r"/>
            <a:r>
              <a:rPr lang="en-US" sz="3249" dirty="0">
                <a:solidFill>
                  <a:srgbClr val="FFFFFF"/>
                </a:solidFill>
              </a:rPr>
              <a:t>Plan, plan, plan</a:t>
            </a:r>
          </a:p>
        </p:txBody>
      </p:sp>
      <p:pic>
        <p:nvPicPr>
          <p:cNvPr id="6" name="Content Placeholder 5">
            <a:extLst>
              <a:ext uri="{FF2B5EF4-FFF2-40B4-BE49-F238E27FC236}">
                <a16:creationId xmlns="" xmlns:a16="http://schemas.microsoft.com/office/drawing/2014/main" id="{CFDD6D73-42D2-49CF-9F45-876466652A45}"/>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r="1" b="22669"/>
          <a:stretch/>
        </p:blipFill>
        <p:spPr>
          <a:xfrm>
            <a:off x="241821" y="1126232"/>
            <a:ext cx="5211015" cy="3032411"/>
          </a:xfrm>
          <a:prstGeom prst="rect">
            <a:avLst/>
          </a:prstGeom>
        </p:spPr>
      </p:pic>
      <p:sp>
        <p:nvSpPr>
          <p:cNvPr id="34" name="Rectangle 3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62694" y="1126231"/>
            <a:ext cx="3200902" cy="458807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dirty="0">
              <a:solidFill>
                <a:prstClr val="white"/>
              </a:solidFill>
            </a:endParaRPr>
          </a:p>
        </p:txBody>
      </p:sp>
      <p:sp>
        <p:nvSpPr>
          <p:cNvPr id="4" name="Text Placeholder 3">
            <a:extLst>
              <a:ext uri="{FF2B5EF4-FFF2-40B4-BE49-F238E27FC236}">
                <a16:creationId xmlns="" xmlns:a16="http://schemas.microsoft.com/office/drawing/2014/main" id="{988FD899-3935-4E67-B7FC-472638162B16}"/>
              </a:ext>
            </a:extLst>
          </p:cNvPr>
          <p:cNvSpPr>
            <a:spLocks noGrp="1"/>
          </p:cNvSpPr>
          <p:nvPr>
            <p:ph type="body" sz="half" idx="2"/>
          </p:nvPr>
        </p:nvSpPr>
        <p:spPr>
          <a:xfrm>
            <a:off x="5805725" y="1566242"/>
            <a:ext cx="2859230" cy="3582408"/>
          </a:xfrm>
        </p:spPr>
        <p:txBody>
          <a:bodyPr vert="horz" lIns="67508" tIns="33754" rIns="67508" bIns="33754" rtlCol="0" anchor="ctr">
            <a:normAutofit/>
          </a:bodyPr>
          <a:lstStyle/>
          <a:p>
            <a:pPr indent="-168775">
              <a:buFont typeface="Arial" panose="020B0604020202020204" pitchFamily="34" charset="0"/>
              <a:buChar char="•"/>
            </a:pPr>
            <a:r>
              <a:rPr lang="en-US" sz="1477" dirty="0">
                <a:solidFill>
                  <a:srgbClr val="FFFFFF"/>
                </a:solidFill>
              </a:rPr>
              <a:t>Early planning</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Think about potential problems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Look at who’s involved</a:t>
            </a:r>
          </a:p>
          <a:p>
            <a:endParaRPr lang="en-US" sz="1477" dirty="0">
              <a:solidFill>
                <a:srgbClr val="FFFFFF"/>
              </a:solidFill>
            </a:endParaRPr>
          </a:p>
          <a:p>
            <a:endParaRPr lang="en-US" sz="1477" dirty="0">
              <a:solidFill>
                <a:srgbClr val="FFFFFF"/>
              </a:solidFill>
            </a:endParaRPr>
          </a:p>
        </p:txBody>
      </p:sp>
      <p:sp>
        <p:nvSpPr>
          <p:cNvPr id="15" name="TextBox 14">
            <a:extLst>
              <a:ext uri="{FF2B5EF4-FFF2-40B4-BE49-F238E27FC236}">
                <a16:creationId xmlns="" xmlns:a16="http://schemas.microsoft.com/office/drawing/2014/main" id="{6C3D75F0-AD0C-41B1-BA47-366DE7545F6D}"/>
              </a:ext>
            </a:extLst>
          </p:cNvPr>
          <p:cNvSpPr txBox="1"/>
          <p:nvPr/>
        </p:nvSpPr>
        <p:spPr>
          <a:xfrm>
            <a:off x="3602650" y="4010946"/>
            <a:ext cx="1850186" cy="171907"/>
          </a:xfrm>
          <a:prstGeom prst="rect">
            <a:avLst/>
          </a:prstGeom>
          <a:solidFill>
            <a:srgbClr val="000000"/>
          </a:solidFill>
        </p:spPr>
        <p:txBody>
          <a:bodyPr wrap="none" rtlCol="0">
            <a:spAutoFit/>
          </a:bodyPr>
          <a:lstStyle/>
          <a:p>
            <a:pPr algn="r" defTabSz="675102">
              <a:spcAft>
                <a:spcPts val="443"/>
              </a:spcAft>
            </a:pPr>
            <a:r>
              <a:rPr lang="en-AU" sz="517" dirty="0">
                <a:solidFill>
                  <a:srgbClr val="FFFFFF"/>
                </a:solidFill>
                <a:hlinkClick r:id="rId4" tooltip="http://www.simplymodernmom.com/2011/09/school-lunch-for-picky-eaters-from-tatertots-and-jello/">
                  <a:extLst>
                    <a:ext uri="{A12FA001-AC4F-418D-AE19-62706E023703}">
                      <ahyp:hlinkClr xmlns="" xmlns:ahyp="http://schemas.microsoft.com/office/drawing/2018/hyperlinkcolor" val="tx"/>
                    </a:ext>
                  </a:extLst>
                </a:hlinkClick>
              </a:rPr>
              <a:t>This Photo</a:t>
            </a:r>
            <a:r>
              <a:rPr lang="en-AU" sz="517" dirty="0">
                <a:solidFill>
                  <a:srgbClr val="FFFFFF"/>
                </a:solidFill>
              </a:rPr>
              <a:t> by Unknown Author is licensed under </a:t>
            </a:r>
            <a:r>
              <a:rPr lang="en-AU" sz="517" dirty="0">
                <a:solidFill>
                  <a:srgbClr val="FFFFFF"/>
                </a:solidFill>
                <a:hlinkClick r:id="rId5" tooltip="https://creativecommons.org/licenses/by-nc-sa/3.0/">
                  <a:extLst>
                    <a:ext uri="{A12FA001-AC4F-418D-AE19-62706E023703}">
                      <ahyp:hlinkClr xmlns="" xmlns:ahyp="http://schemas.microsoft.com/office/drawing/2018/hyperlinkcolor" val="tx"/>
                    </a:ext>
                  </a:extLst>
                </a:hlinkClick>
              </a:rPr>
              <a:t>CC BY-SA-NC</a:t>
            </a:r>
            <a:endParaRPr lang="en-AU" sz="517" dirty="0">
              <a:solidFill>
                <a:srgbClr val="FFFFFF"/>
              </a:solidFill>
            </a:endParaRPr>
          </a:p>
        </p:txBody>
      </p:sp>
    </p:spTree>
    <p:extLst>
      <p:ext uri="{BB962C8B-B14F-4D97-AF65-F5344CB8AC3E}">
        <p14:creationId xmlns:p14="http://schemas.microsoft.com/office/powerpoint/2010/main" val="394313114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1821" y="4264124"/>
            <a:ext cx="5211016" cy="1450181"/>
          </a:xfrm>
          <a:prstGeom prst="rect">
            <a:avLst/>
          </a:prstGeom>
          <a:solidFill>
            <a:srgbClr val="485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dirty="0">
              <a:solidFill>
                <a:prstClr val="white"/>
              </a:solidFill>
            </a:endParaRPr>
          </a:p>
        </p:txBody>
      </p:sp>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387048" y="4408143"/>
            <a:ext cx="4868366" cy="1199862"/>
          </a:xfrm>
        </p:spPr>
        <p:txBody>
          <a:bodyPr vert="horz" lIns="67508" tIns="33754" rIns="67508" bIns="33754" rtlCol="0" anchor="ctr">
            <a:normAutofit/>
          </a:bodyPr>
          <a:lstStyle/>
          <a:p>
            <a:pPr algn="r"/>
            <a:r>
              <a:rPr lang="en-US" sz="3249" dirty="0">
                <a:solidFill>
                  <a:srgbClr val="FFFFFF"/>
                </a:solidFill>
              </a:rPr>
              <a:t>What do the experts say?</a:t>
            </a:r>
          </a:p>
        </p:txBody>
      </p:sp>
      <p:pic>
        <p:nvPicPr>
          <p:cNvPr id="6" name="Content Placeholder 5">
            <a:extLst>
              <a:ext uri="{FF2B5EF4-FFF2-40B4-BE49-F238E27FC236}">
                <a16:creationId xmlns="" xmlns:a16="http://schemas.microsoft.com/office/drawing/2014/main" id="{CFDD6D73-42D2-49CF-9F45-876466652A45}"/>
              </a:ext>
            </a:extLst>
          </p:cNvPr>
          <p:cNvPicPr>
            <a:picLocks noGrp="1" noChangeAspect="1"/>
          </p:cNvPicPr>
          <p:nvPr>
            <p:ph idx="1"/>
          </p:nvPr>
        </p:nvPicPr>
        <p:blipFill rotWithShape="1">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rcRect t="14498" r="2" b="46659"/>
          <a:stretch/>
        </p:blipFill>
        <p:spPr>
          <a:xfrm>
            <a:off x="241821" y="1126232"/>
            <a:ext cx="5211015" cy="3032411"/>
          </a:xfrm>
          <a:prstGeom prst="rect">
            <a:avLst/>
          </a:prstGeom>
        </p:spPr>
      </p:pic>
      <p:sp>
        <p:nvSpPr>
          <p:cNvPr id="15" name="Rectangle 14">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62694" y="1126231"/>
            <a:ext cx="3200902" cy="458807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dirty="0">
              <a:solidFill>
                <a:prstClr val="white"/>
              </a:solidFill>
            </a:endParaRPr>
          </a:p>
        </p:txBody>
      </p:sp>
      <p:sp>
        <p:nvSpPr>
          <p:cNvPr id="4" name="Text Placeholder 3">
            <a:extLst>
              <a:ext uri="{FF2B5EF4-FFF2-40B4-BE49-F238E27FC236}">
                <a16:creationId xmlns="" xmlns:a16="http://schemas.microsoft.com/office/drawing/2014/main" id="{988FD899-3935-4E67-B7FC-472638162B16}"/>
              </a:ext>
            </a:extLst>
          </p:cNvPr>
          <p:cNvSpPr>
            <a:spLocks noGrp="1"/>
          </p:cNvSpPr>
          <p:nvPr>
            <p:ph type="body" sz="half" idx="2"/>
          </p:nvPr>
        </p:nvSpPr>
        <p:spPr>
          <a:xfrm>
            <a:off x="5927896" y="1566242"/>
            <a:ext cx="2686181" cy="3582408"/>
          </a:xfrm>
        </p:spPr>
        <p:txBody>
          <a:bodyPr vert="horz" lIns="67508" tIns="33754" rIns="67508" bIns="33754" rtlCol="0" anchor="ctr">
            <a:normAutofit/>
          </a:bodyPr>
          <a:lstStyle/>
          <a:p>
            <a:pPr indent="-168775">
              <a:buFont typeface="Arial" panose="020B0604020202020204" pitchFamily="34" charset="0"/>
              <a:buChar char="•"/>
            </a:pPr>
            <a:r>
              <a:rPr lang="en-US" sz="1477" dirty="0">
                <a:solidFill>
                  <a:srgbClr val="FFFFFF"/>
                </a:solidFill>
              </a:rPr>
              <a:t>Practice run </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Guidance (with a pinch of salt)</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What are others doing?</a:t>
            </a:r>
          </a:p>
        </p:txBody>
      </p:sp>
      <p:sp>
        <p:nvSpPr>
          <p:cNvPr id="8" name="TextBox 7">
            <a:extLst>
              <a:ext uri="{FF2B5EF4-FFF2-40B4-BE49-F238E27FC236}">
                <a16:creationId xmlns="" xmlns:a16="http://schemas.microsoft.com/office/drawing/2014/main" id="{93AE6D62-0085-41E4-AEFD-8A56205C0E90}"/>
              </a:ext>
            </a:extLst>
          </p:cNvPr>
          <p:cNvSpPr txBox="1"/>
          <p:nvPr/>
        </p:nvSpPr>
        <p:spPr>
          <a:xfrm>
            <a:off x="3602650" y="4010946"/>
            <a:ext cx="1850186" cy="171907"/>
          </a:xfrm>
          <a:prstGeom prst="rect">
            <a:avLst/>
          </a:prstGeom>
          <a:solidFill>
            <a:srgbClr val="000000"/>
          </a:solidFill>
        </p:spPr>
        <p:txBody>
          <a:bodyPr wrap="none" rtlCol="0">
            <a:spAutoFit/>
          </a:bodyPr>
          <a:lstStyle/>
          <a:p>
            <a:pPr algn="r" defTabSz="675102">
              <a:spcAft>
                <a:spcPts val="443"/>
              </a:spcAft>
            </a:pPr>
            <a:r>
              <a:rPr lang="en-AU" sz="517" dirty="0">
                <a:solidFill>
                  <a:srgbClr val="FFFFFF"/>
                </a:solidFill>
                <a:hlinkClick r:id="rId4" tooltip="https://www.midgetmomma.com/pizza-lunchbox-ideas/">
                  <a:extLst>
                    <a:ext uri="{A12FA001-AC4F-418D-AE19-62706E023703}">
                      <ahyp:hlinkClr xmlns="" xmlns:ahyp="http://schemas.microsoft.com/office/drawing/2018/hyperlinkcolor" val="tx"/>
                    </a:ext>
                  </a:extLst>
                </a:hlinkClick>
              </a:rPr>
              <a:t>This Photo</a:t>
            </a:r>
            <a:r>
              <a:rPr lang="en-AU" sz="517" dirty="0">
                <a:solidFill>
                  <a:srgbClr val="FFFFFF"/>
                </a:solidFill>
              </a:rPr>
              <a:t> by Unknown Author is licensed under </a:t>
            </a:r>
            <a:r>
              <a:rPr lang="en-AU" sz="517" dirty="0">
                <a:solidFill>
                  <a:srgbClr val="FFFFFF"/>
                </a:solidFill>
                <a:hlinkClick r:id="rId5" tooltip="https://creativecommons.org/licenses/by-nc-sa/3.0/">
                  <a:extLst>
                    <a:ext uri="{A12FA001-AC4F-418D-AE19-62706E023703}">
                      <ahyp:hlinkClr xmlns="" xmlns:ahyp="http://schemas.microsoft.com/office/drawing/2018/hyperlinkcolor" val="tx"/>
                    </a:ext>
                  </a:extLst>
                </a:hlinkClick>
              </a:rPr>
              <a:t>CC BY-SA-NC</a:t>
            </a:r>
            <a:endParaRPr lang="en-AU" sz="517" dirty="0">
              <a:solidFill>
                <a:srgbClr val="FFFFFF"/>
              </a:solidFill>
            </a:endParaRPr>
          </a:p>
        </p:txBody>
      </p:sp>
    </p:spTree>
    <p:extLst>
      <p:ext uri="{BB962C8B-B14F-4D97-AF65-F5344CB8AC3E}">
        <p14:creationId xmlns:p14="http://schemas.microsoft.com/office/powerpoint/2010/main" val="15349571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1821" y="4264124"/>
            <a:ext cx="5211016" cy="1450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387048" y="4408143"/>
            <a:ext cx="4868366" cy="1199862"/>
          </a:xfrm>
        </p:spPr>
        <p:txBody>
          <a:bodyPr vert="horz" lIns="67508" tIns="33754" rIns="67508" bIns="33754" rtlCol="0" anchor="ctr">
            <a:normAutofit/>
          </a:bodyPr>
          <a:lstStyle/>
          <a:p>
            <a:pPr algn="r"/>
            <a:r>
              <a:rPr lang="en-US" sz="3249" dirty="0">
                <a:solidFill>
                  <a:srgbClr val="FFFFFF"/>
                </a:solidFill>
              </a:rPr>
              <a:t>Keep it simple</a:t>
            </a:r>
          </a:p>
        </p:txBody>
      </p:sp>
      <p:pic>
        <p:nvPicPr>
          <p:cNvPr id="6" name="Content Placeholder 5">
            <a:extLst>
              <a:ext uri="{FF2B5EF4-FFF2-40B4-BE49-F238E27FC236}">
                <a16:creationId xmlns="" xmlns:a16="http://schemas.microsoft.com/office/drawing/2014/main" id="{CFDD6D73-42D2-49CF-9F45-876466652A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67321" y="1126232"/>
            <a:ext cx="4560016" cy="3032411"/>
          </a:xfrm>
          <a:prstGeom prst="rect">
            <a:avLst/>
          </a:prstGeom>
        </p:spPr>
      </p:pic>
      <p:sp>
        <p:nvSpPr>
          <p:cNvPr id="34" name="Rectangle 3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62694" y="1126231"/>
            <a:ext cx="3200902" cy="458807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4" name="Text Placeholder 3">
            <a:extLst>
              <a:ext uri="{FF2B5EF4-FFF2-40B4-BE49-F238E27FC236}">
                <a16:creationId xmlns="" xmlns:a16="http://schemas.microsoft.com/office/drawing/2014/main" id="{988FD899-3935-4E67-B7FC-472638162B16}"/>
              </a:ext>
            </a:extLst>
          </p:cNvPr>
          <p:cNvSpPr>
            <a:spLocks noGrp="1"/>
          </p:cNvSpPr>
          <p:nvPr>
            <p:ph type="body" sz="half" idx="2"/>
          </p:nvPr>
        </p:nvSpPr>
        <p:spPr>
          <a:xfrm>
            <a:off x="5805725" y="1566242"/>
            <a:ext cx="2859230" cy="3582408"/>
          </a:xfrm>
        </p:spPr>
        <p:txBody>
          <a:bodyPr vert="horz" lIns="67508" tIns="33754" rIns="67508" bIns="33754" rtlCol="0" anchor="ctr">
            <a:normAutofit/>
          </a:bodyPr>
          <a:lstStyle/>
          <a:p>
            <a:pPr indent="-168775">
              <a:buFont typeface="Arial" panose="020B0604020202020204" pitchFamily="34" charset="0"/>
              <a:buChar char="•"/>
            </a:pPr>
            <a:r>
              <a:rPr lang="en-US" sz="1477" dirty="0">
                <a:solidFill>
                  <a:srgbClr val="FFFFFF"/>
                </a:solidFill>
              </a:rPr>
              <a:t>What do they really want?</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Focus on what’s important</a:t>
            </a:r>
          </a:p>
          <a:p>
            <a:pPr indent="-168775">
              <a:buFont typeface="Arial" panose="020B0604020202020204" pitchFamily="34" charset="0"/>
              <a:buChar char="•"/>
            </a:pPr>
            <a:endParaRPr lang="en-US" sz="1477" dirty="0">
              <a:solidFill>
                <a:srgbClr val="FFFFFF"/>
              </a:solidFill>
            </a:endParaRPr>
          </a:p>
        </p:txBody>
      </p:sp>
      <p:sp>
        <p:nvSpPr>
          <p:cNvPr id="15" name="TextBox 14">
            <a:extLst>
              <a:ext uri="{FF2B5EF4-FFF2-40B4-BE49-F238E27FC236}">
                <a16:creationId xmlns="" xmlns:a16="http://schemas.microsoft.com/office/drawing/2014/main" id="{6C3D75F0-AD0C-41B1-BA47-366DE7545F6D}"/>
              </a:ext>
            </a:extLst>
          </p:cNvPr>
          <p:cNvSpPr txBox="1"/>
          <p:nvPr/>
        </p:nvSpPr>
        <p:spPr>
          <a:xfrm>
            <a:off x="567321" y="4158643"/>
            <a:ext cx="2082621" cy="194540"/>
          </a:xfrm>
          <a:prstGeom prst="rect">
            <a:avLst/>
          </a:prstGeom>
          <a:solidFill>
            <a:srgbClr val="000000"/>
          </a:solidFill>
        </p:spPr>
        <p:txBody>
          <a:bodyPr wrap="none" rtlCol="0">
            <a:spAutoFit/>
          </a:bodyPr>
          <a:lstStyle/>
          <a:p>
            <a:pPr defTabSz="675102"/>
            <a:r>
              <a:rPr lang="en-AU" sz="664">
                <a:solidFill>
                  <a:prstClr val="black"/>
                </a:solidFill>
                <a:hlinkClick r:id="rId4" tooltip="http://www.newsline360.com/stopfoodborneillness/pr_view/731"/>
              </a:rPr>
              <a:t>This Photo</a:t>
            </a:r>
            <a:r>
              <a:rPr lang="en-AU" sz="664">
                <a:solidFill>
                  <a:prstClr val="black"/>
                </a:solidFill>
              </a:rPr>
              <a:t> by Unknown Author is licensed under </a:t>
            </a:r>
            <a:r>
              <a:rPr lang="en-AU" sz="664">
                <a:solidFill>
                  <a:prstClr val="black"/>
                </a:solidFill>
                <a:hlinkClick r:id="rId5" tooltip="https://creativecommons.org/licenses/by/3.0/"/>
              </a:rPr>
              <a:t>CC BY</a:t>
            </a:r>
            <a:endParaRPr lang="en-AU" sz="664">
              <a:solidFill>
                <a:prstClr val="black"/>
              </a:solidFill>
            </a:endParaRPr>
          </a:p>
        </p:txBody>
      </p:sp>
    </p:spTree>
    <p:extLst>
      <p:ext uri="{BB962C8B-B14F-4D97-AF65-F5344CB8AC3E}">
        <p14:creationId xmlns:p14="http://schemas.microsoft.com/office/powerpoint/2010/main" val="90653428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 name="Rectangle 43">
            <a:extLst>
              <a:ext uri="{FF2B5EF4-FFF2-40B4-BE49-F238E27FC236}">
                <a16:creationId xmlns="" xmlns:a16="http://schemas.microsoft.com/office/drawing/2014/main" id="{2A0E4E09-FC02-4ADC-951A-3FFA90B6FE3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888703"/>
            <a:ext cx="9000900" cy="50631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endParaRPr lang="en-US" sz="1329">
              <a:solidFill>
                <a:prstClr val="white"/>
              </a:solidFill>
            </a:endParaRPr>
          </a:p>
        </p:txBody>
      </p:sp>
      <p:pic>
        <p:nvPicPr>
          <p:cNvPr id="27" name="Content Placeholder 5" descr="A person sitting in a tree&#10;&#10;Description automatically generated">
            <a:extLst>
              <a:ext uri="{FF2B5EF4-FFF2-40B4-BE49-F238E27FC236}">
                <a16:creationId xmlns="" xmlns:a16="http://schemas.microsoft.com/office/drawing/2014/main" id="{CFDD6D73-42D2-49CF-9F45-876466652A45}"/>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9920" b="-1"/>
          <a:stretch/>
        </p:blipFill>
        <p:spPr>
          <a:xfrm rot="5400000">
            <a:off x="-160783" y="1049259"/>
            <a:ext cx="5063134" cy="4742020"/>
          </a:xfrm>
          <a:prstGeom prst="rect">
            <a:avLst/>
          </a:prstGeom>
        </p:spPr>
      </p:pic>
      <p:pic>
        <p:nvPicPr>
          <p:cNvPr id="46" name="Picture 45">
            <a:extLst>
              <a:ext uri="{FF2B5EF4-FFF2-40B4-BE49-F238E27FC236}">
                <a16:creationId xmlns="" xmlns:a16="http://schemas.microsoft.com/office/drawing/2014/main" id="{24F266AD-725B-4A9D-B448-4C000F95CB47}"/>
              </a:ext>
              <a:ext uri="{C183D7F6-B498-43B3-948B-1728B52AA6E4}">
                <adec:decorative xmlns=""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1" y="888703"/>
            <a:ext cx="9001125" cy="5063133"/>
          </a:xfrm>
          <a:prstGeom prst="rect">
            <a:avLst/>
          </a:prstGeom>
        </p:spPr>
      </p:pic>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4982122" y="3836358"/>
            <a:ext cx="3543943" cy="1214171"/>
          </a:xfrm>
        </p:spPr>
        <p:txBody>
          <a:bodyPr vert="horz" lIns="67508" tIns="33754" rIns="67508" bIns="33754" rtlCol="0" anchor="t">
            <a:normAutofit/>
          </a:bodyPr>
          <a:lstStyle/>
          <a:p>
            <a:r>
              <a:rPr lang="en-US" sz="2732" dirty="0">
                <a:solidFill>
                  <a:srgbClr val="000000"/>
                </a:solidFill>
              </a:rPr>
              <a:t>What to prepare for your briefing to your Audit Committee</a:t>
            </a:r>
          </a:p>
        </p:txBody>
      </p:sp>
    </p:spTree>
    <p:extLst>
      <p:ext uri="{BB962C8B-B14F-4D97-AF65-F5344CB8AC3E}">
        <p14:creationId xmlns:p14="http://schemas.microsoft.com/office/powerpoint/2010/main" val="40612806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1821" y="4264124"/>
            <a:ext cx="5211016" cy="1450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387048" y="4408143"/>
            <a:ext cx="4868366" cy="1199862"/>
          </a:xfrm>
        </p:spPr>
        <p:txBody>
          <a:bodyPr vert="horz" lIns="67508" tIns="33754" rIns="67508" bIns="33754" rtlCol="0" anchor="ctr">
            <a:normAutofit/>
          </a:bodyPr>
          <a:lstStyle/>
          <a:p>
            <a:pPr algn="r"/>
            <a:r>
              <a:rPr lang="en-US" sz="3249" dirty="0">
                <a:solidFill>
                  <a:srgbClr val="FFFFFF"/>
                </a:solidFill>
              </a:rPr>
              <a:t>Consider the timing and what they want</a:t>
            </a:r>
          </a:p>
        </p:txBody>
      </p:sp>
      <p:pic>
        <p:nvPicPr>
          <p:cNvPr id="6" name="Content Placeholder 5">
            <a:extLst>
              <a:ext uri="{FF2B5EF4-FFF2-40B4-BE49-F238E27FC236}">
                <a16:creationId xmlns="" xmlns:a16="http://schemas.microsoft.com/office/drawing/2014/main" id="{CFDD6D73-42D2-49CF-9F45-876466652A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67321" y="1263311"/>
            <a:ext cx="4560016" cy="2758253"/>
          </a:xfrm>
          <a:prstGeom prst="rect">
            <a:avLst/>
          </a:prstGeom>
        </p:spPr>
      </p:pic>
      <p:sp>
        <p:nvSpPr>
          <p:cNvPr id="34" name="Rectangle 3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62694" y="1126231"/>
            <a:ext cx="3200902" cy="458807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4" name="Text Placeholder 3">
            <a:extLst>
              <a:ext uri="{FF2B5EF4-FFF2-40B4-BE49-F238E27FC236}">
                <a16:creationId xmlns="" xmlns:a16="http://schemas.microsoft.com/office/drawing/2014/main" id="{988FD899-3935-4E67-B7FC-472638162B16}"/>
              </a:ext>
            </a:extLst>
          </p:cNvPr>
          <p:cNvSpPr>
            <a:spLocks noGrp="1"/>
          </p:cNvSpPr>
          <p:nvPr>
            <p:ph type="body" sz="half" idx="2"/>
          </p:nvPr>
        </p:nvSpPr>
        <p:spPr>
          <a:xfrm>
            <a:off x="5805725" y="1566242"/>
            <a:ext cx="2859230" cy="3582408"/>
          </a:xfrm>
        </p:spPr>
        <p:txBody>
          <a:bodyPr vert="horz" lIns="67508" tIns="33754" rIns="67508" bIns="33754" rtlCol="0" anchor="ctr">
            <a:normAutofit/>
          </a:bodyPr>
          <a:lstStyle/>
          <a:p>
            <a:pPr indent="-168775">
              <a:buFont typeface="Arial" panose="020B0604020202020204" pitchFamily="34" charset="0"/>
              <a:buChar char="•"/>
            </a:pPr>
            <a:r>
              <a:rPr lang="en-US" sz="1477" dirty="0">
                <a:solidFill>
                  <a:srgbClr val="FFFFFF"/>
                </a:solidFill>
              </a:rPr>
              <a:t>When’s the best time?</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Who are you briefing?</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What do they want to know? </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Have you asked them?</a:t>
            </a:r>
          </a:p>
          <a:p>
            <a:pPr indent="-168775">
              <a:buFont typeface="Arial" panose="020B0604020202020204" pitchFamily="34" charset="0"/>
              <a:buChar char="•"/>
            </a:pPr>
            <a:endParaRPr lang="en-US" sz="1477" dirty="0">
              <a:solidFill>
                <a:srgbClr val="FFFFFF"/>
              </a:solidFill>
            </a:endParaRPr>
          </a:p>
        </p:txBody>
      </p:sp>
    </p:spTree>
    <p:extLst>
      <p:ext uri="{BB962C8B-B14F-4D97-AF65-F5344CB8AC3E}">
        <p14:creationId xmlns:p14="http://schemas.microsoft.com/office/powerpoint/2010/main" val="31336257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1821" y="4264124"/>
            <a:ext cx="5211016" cy="1450181"/>
          </a:xfrm>
          <a:prstGeom prst="rect">
            <a:avLst/>
          </a:prstGeom>
          <a:solidFill>
            <a:srgbClr val="48574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387048" y="4408143"/>
            <a:ext cx="4868366" cy="1199862"/>
          </a:xfrm>
        </p:spPr>
        <p:txBody>
          <a:bodyPr vert="horz" lIns="67508" tIns="33754" rIns="67508" bIns="33754" rtlCol="0" anchor="ctr">
            <a:normAutofit/>
          </a:bodyPr>
          <a:lstStyle/>
          <a:p>
            <a:pPr algn="r"/>
            <a:r>
              <a:rPr lang="en-US" sz="3249" dirty="0">
                <a:solidFill>
                  <a:srgbClr val="FFFFFF"/>
                </a:solidFill>
              </a:rPr>
              <a:t>What should your briefing cover?</a:t>
            </a:r>
          </a:p>
        </p:txBody>
      </p:sp>
      <p:pic>
        <p:nvPicPr>
          <p:cNvPr id="6" name="Content Placeholder 5">
            <a:extLst>
              <a:ext uri="{FF2B5EF4-FFF2-40B4-BE49-F238E27FC236}">
                <a16:creationId xmlns="" xmlns:a16="http://schemas.microsoft.com/office/drawing/2014/main" id="{CFDD6D73-42D2-49CF-9F45-876466652A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751997" y="1126232"/>
            <a:ext cx="4190663" cy="3032411"/>
          </a:xfrm>
          <a:prstGeom prst="rect">
            <a:avLst/>
          </a:prstGeom>
        </p:spPr>
      </p:pic>
      <p:sp>
        <p:nvSpPr>
          <p:cNvPr id="15" name="Rectangle 14">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62694" y="1126231"/>
            <a:ext cx="3200902" cy="458807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4" name="Text Placeholder 3">
            <a:extLst>
              <a:ext uri="{FF2B5EF4-FFF2-40B4-BE49-F238E27FC236}">
                <a16:creationId xmlns="" xmlns:a16="http://schemas.microsoft.com/office/drawing/2014/main" id="{988FD899-3935-4E67-B7FC-472638162B16}"/>
              </a:ext>
            </a:extLst>
          </p:cNvPr>
          <p:cNvSpPr>
            <a:spLocks noGrp="1"/>
          </p:cNvSpPr>
          <p:nvPr>
            <p:ph type="body" sz="half" idx="2"/>
          </p:nvPr>
        </p:nvSpPr>
        <p:spPr>
          <a:xfrm>
            <a:off x="5927896" y="1566242"/>
            <a:ext cx="2686181" cy="3582408"/>
          </a:xfrm>
        </p:spPr>
        <p:txBody>
          <a:bodyPr vert="horz" lIns="67508" tIns="33754" rIns="67508" bIns="33754" rtlCol="0" anchor="ctr">
            <a:normAutofit/>
          </a:bodyPr>
          <a:lstStyle/>
          <a:p>
            <a:pPr indent="-168775">
              <a:buFont typeface="Arial" panose="020B0604020202020204" pitchFamily="34" charset="0"/>
              <a:buChar char="•"/>
            </a:pPr>
            <a:r>
              <a:rPr lang="en-US" sz="1477" dirty="0">
                <a:solidFill>
                  <a:srgbClr val="FFFFFF"/>
                </a:solidFill>
              </a:rPr>
              <a:t>Planning</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Business changes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Internal controls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External audit</a:t>
            </a:r>
          </a:p>
        </p:txBody>
      </p:sp>
      <p:sp>
        <p:nvSpPr>
          <p:cNvPr id="8" name="TextBox 7">
            <a:extLst>
              <a:ext uri="{FF2B5EF4-FFF2-40B4-BE49-F238E27FC236}">
                <a16:creationId xmlns="" xmlns:a16="http://schemas.microsoft.com/office/drawing/2014/main" id="{93AE6D62-0085-41E4-AEFD-8A56205C0E90}"/>
              </a:ext>
            </a:extLst>
          </p:cNvPr>
          <p:cNvSpPr txBox="1"/>
          <p:nvPr/>
        </p:nvSpPr>
        <p:spPr>
          <a:xfrm>
            <a:off x="751998" y="4158643"/>
            <a:ext cx="2321469" cy="194540"/>
          </a:xfrm>
          <a:prstGeom prst="rect">
            <a:avLst/>
          </a:prstGeom>
          <a:solidFill>
            <a:srgbClr val="000000"/>
          </a:solidFill>
        </p:spPr>
        <p:txBody>
          <a:bodyPr wrap="none" rtlCol="0">
            <a:spAutoFit/>
          </a:bodyPr>
          <a:lstStyle/>
          <a:p>
            <a:pPr defTabSz="675102"/>
            <a:r>
              <a:rPr lang="en-AU" sz="664">
                <a:solidFill>
                  <a:prstClr val="black"/>
                </a:solidFill>
                <a:hlinkClick r:id="rId4" tooltip="https://2012books.lardbucket.org/books/an-introduction-to-business-v2.0/s15-01-operations-management-in-manuf.html"/>
              </a:rPr>
              <a:t>This Photo</a:t>
            </a:r>
            <a:r>
              <a:rPr lang="en-AU" sz="664">
                <a:solidFill>
                  <a:prstClr val="black"/>
                </a:solidFill>
              </a:rPr>
              <a:t> by Unknown Author is licensed under </a:t>
            </a:r>
            <a:r>
              <a:rPr lang="en-AU" sz="664">
                <a:solidFill>
                  <a:prstClr val="black"/>
                </a:solidFill>
                <a:hlinkClick r:id="rId5" tooltip="https://creativecommons.org/licenses/by-nc-sa/3.0/"/>
              </a:rPr>
              <a:t>CC BY-SA-NC</a:t>
            </a:r>
            <a:endParaRPr lang="en-AU" sz="664">
              <a:solidFill>
                <a:prstClr val="black"/>
              </a:solidFill>
            </a:endParaRPr>
          </a:p>
        </p:txBody>
      </p:sp>
    </p:spTree>
    <p:extLst>
      <p:ext uri="{BB962C8B-B14F-4D97-AF65-F5344CB8AC3E}">
        <p14:creationId xmlns:p14="http://schemas.microsoft.com/office/powerpoint/2010/main" val="4297859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 name="Rectangle 28">
            <a:extLst>
              <a:ext uri="{FF2B5EF4-FFF2-40B4-BE49-F238E27FC236}">
                <a16:creationId xmlns="" xmlns:a16="http://schemas.microsoft.com/office/drawing/2014/main" id="{4038CB10-1F5C-4D54-9DF7-12586DE5B00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241821" y="4264124"/>
            <a:ext cx="5211016" cy="14501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2" name="Title 1">
            <a:extLst>
              <a:ext uri="{FF2B5EF4-FFF2-40B4-BE49-F238E27FC236}">
                <a16:creationId xmlns="" xmlns:a16="http://schemas.microsoft.com/office/drawing/2014/main" id="{00E7AFC5-7596-4187-A638-26C139BCA055}"/>
              </a:ext>
            </a:extLst>
          </p:cNvPr>
          <p:cNvSpPr>
            <a:spLocks noGrp="1"/>
          </p:cNvSpPr>
          <p:nvPr>
            <p:ph type="title"/>
          </p:nvPr>
        </p:nvSpPr>
        <p:spPr>
          <a:xfrm>
            <a:off x="387048" y="4408143"/>
            <a:ext cx="4868366" cy="1199862"/>
          </a:xfrm>
        </p:spPr>
        <p:txBody>
          <a:bodyPr vert="horz" lIns="67508" tIns="33754" rIns="67508" bIns="33754" rtlCol="0" anchor="ctr">
            <a:normAutofit/>
          </a:bodyPr>
          <a:lstStyle/>
          <a:p>
            <a:pPr algn="r"/>
            <a:r>
              <a:rPr lang="en-US" sz="3249" dirty="0">
                <a:solidFill>
                  <a:srgbClr val="FFFFFF"/>
                </a:solidFill>
              </a:rPr>
              <a:t>On the financial statements specifically</a:t>
            </a:r>
          </a:p>
        </p:txBody>
      </p:sp>
      <p:pic>
        <p:nvPicPr>
          <p:cNvPr id="6" name="Content Placeholder 5">
            <a:extLst>
              <a:ext uri="{FF2B5EF4-FFF2-40B4-BE49-F238E27FC236}">
                <a16:creationId xmlns="" xmlns:a16="http://schemas.microsoft.com/office/drawing/2014/main" id="{CFDD6D73-42D2-49CF-9F45-876466652A45}"/>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 xmlns:a1611="http://schemas.microsoft.com/office/drawing/2016/11/main" r:id="rId4"/>
              </a:ext>
            </a:extLst>
          </a:blip>
          <a:stretch>
            <a:fillRect/>
          </a:stretch>
        </p:blipFill>
        <p:spPr>
          <a:xfrm>
            <a:off x="567321" y="1336183"/>
            <a:ext cx="4560016" cy="2612509"/>
          </a:xfrm>
          <a:prstGeom prst="rect">
            <a:avLst/>
          </a:prstGeom>
        </p:spPr>
      </p:pic>
      <p:sp>
        <p:nvSpPr>
          <p:cNvPr id="34" name="Rectangle 30">
            <a:extLst>
              <a:ext uri="{FF2B5EF4-FFF2-40B4-BE49-F238E27FC236}">
                <a16:creationId xmlns="" xmlns:a16="http://schemas.microsoft.com/office/drawing/2014/main" id="{73ED6512-6858-4552-B699-9A97FE9A4EA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5562694" y="1126231"/>
            <a:ext cx="3200902" cy="458807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defRPr/>
            </a:pPr>
            <a:endParaRPr lang="en-US" sz="1329">
              <a:solidFill>
                <a:prstClr val="white"/>
              </a:solidFill>
            </a:endParaRPr>
          </a:p>
        </p:txBody>
      </p:sp>
      <p:sp>
        <p:nvSpPr>
          <p:cNvPr id="4" name="Text Placeholder 3">
            <a:extLst>
              <a:ext uri="{FF2B5EF4-FFF2-40B4-BE49-F238E27FC236}">
                <a16:creationId xmlns="" xmlns:a16="http://schemas.microsoft.com/office/drawing/2014/main" id="{988FD899-3935-4E67-B7FC-472638162B16}"/>
              </a:ext>
            </a:extLst>
          </p:cNvPr>
          <p:cNvSpPr>
            <a:spLocks noGrp="1"/>
          </p:cNvSpPr>
          <p:nvPr>
            <p:ph type="body" sz="half" idx="2"/>
          </p:nvPr>
        </p:nvSpPr>
        <p:spPr>
          <a:xfrm>
            <a:off x="5805725" y="1566242"/>
            <a:ext cx="2859230" cy="3582408"/>
          </a:xfrm>
        </p:spPr>
        <p:txBody>
          <a:bodyPr vert="horz" lIns="67508" tIns="33754" rIns="67508" bIns="33754" rtlCol="0" anchor="ctr">
            <a:normAutofit lnSpcReduction="10000"/>
          </a:bodyPr>
          <a:lstStyle/>
          <a:p>
            <a:pPr indent="-168775">
              <a:buFont typeface="Arial" panose="020B0604020202020204" pitchFamily="34" charset="0"/>
              <a:buChar char="•"/>
            </a:pPr>
            <a:r>
              <a:rPr lang="en-US" sz="1477" dirty="0">
                <a:solidFill>
                  <a:srgbClr val="FFFFFF"/>
                </a:solidFill>
              </a:rPr>
              <a:t>Overview of results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Analytical review</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Changes in format and content</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Accounting policies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Issues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Estimates and judgements</a:t>
            </a:r>
          </a:p>
          <a:p>
            <a:pPr indent="-168775">
              <a:buFont typeface="Arial" panose="020B0604020202020204" pitchFamily="34" charset="0"/>
              <a:buChar char="•"/>
            </a:pPr>
            <a:endParaRPr lang="en-US" sz="1477" dirty="0">
              <a:solidFill>
                <a:srgbClr val="FFFFFF"/>
              </a:solidFill>
            </a:endParaRPr>
          </a:p>
          <a:p>
            <a:pPr indent="-168775">
              <a:buFont typeface="Arial" panose="020B0604020202020204" pitchFamily="34" charset="0"/>
              <a:buChar char="•"/>
            </a:pPr>
            <a:r>
              <a:rPr lang="en-US" sz="1477" dirty="0">
                <a:solidFill>
                  <a:srgbClr val="FFFFFF"/>
                </a:solidFill>
              </a:rPr>
              <a:t>Accounting adjustments</a:t>
            </a:r>
          </a:p>
          <a:p>
            <a:pPr indent="-168775">
              <a:buFont typeface="Arial" panose="020B0604020202020204" pitchFamily="34" charset="0"/>
              <a:buChar char="•"/>
            </a:pPr>
            <a:endParaRPr lang="en-US" sz="1477" dirty="0">
              <a:solidFill>
                <a:srgbClr val="FFFFFF"/>
              </a:solidFill>
            </a:endParaRPr>
          </a:p>
        </p:txBody>
      </p:sp>
      <p:sp>
        <p:nvSpPr>
          <p:cNvPr id="3" name="TextBox 2">
            <a:extLst>
              <a:ext uri="{FF2B5EF4-FFF2-40B4-BE49-F238E27FC236}">
                <a16:creationId xmlns="" xmlns:a16="http://schemas.microsoft.com/office/drawing/2014/main" id="{59206C92-9E57-4A49-9FC7-C85FF69F60E8}"/>
              </a:ext>
            </a:extLst>
          </p:cNvPr>
          <p:cNvSpPr txBox="1"/>
          <p:nvPr/>
        </p:nvSpPr>
        <p:spPr>
          <a:xfrm>
            <a:off x="567321" y="3948692"/>
            <a:ext cx="4560016" cy="194540"/>
          </a:xfrm>
          <a:prstGeom prst="rect">
            <a:avLst/>
          </a:prstGeom>
          <a:noFill/>
        </p:spPr>
        <p:txBody>
          <a:bodyPr wrap="square" rtlCol="0">
            <a:spAutoFit/>
          </a:bodyPr>
          <a:lstStyle/>
          <a:p>
            <a:pPr defTabSz="675102"/>
            <a:r>
              <a:rPr lang="en-AU" sz="664">
                <a:solidFill>
                  <a:prstClr val="black"/>
                </a:solidFill>
                <a:hlinkClick r:id="rId4" tooltip="http://dollarsandsense.sg/3-ways-companies-financial-statements-could-be-manipulated-to-attract-investors/"/>
              </a:rPr>
              <a:t>This Photo</a:t>
            </a:r>
            <a:r>
              <a:rPr lang="en-AU" sz="664">
                <a:solidFill>
                  <a:prstClr val="black"/>
                </a:solidFill>
              </a:rPr>
              <a:t> by Unknown Author is licensed under </a:t>
            </a:r>
            <a:r>
              <a:rPr lang="en-AU" sz="664">
                <a:solidFill>
                  <a:prstClr val="black"/>
                </a:solidFill>
                <a:hlinkClick r:id="rId5" tooltip="https://creativecommons.org/licenses/by-nc-nd/3.0/"/>
              </a:rPr>
              <a:t>CC BY-NC-ND</a:t>
            </a:r>
            <a:endParaRPr lang="en-AU" sz="664">
              <a:solidFill>
                <a:prstClr val="black"/>
              </a:solidFill>
            </a:endParaRPr>
          </a:p>
        </p:txBody>
      </p:sp>
    </p:spTree>
    <p:extLst>
      <p:ext uri="{BB962C8B-B14F-4D97-AF65-F5344CB8AC3E}">
        <p14:creationId xmlns:p14="http://schemas.microsoft.com/office/powerpoint/2010/main" val="418081340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 xmlns:a16="http://schemas.microsoft.com/office/drawing/2014/main" id="{2A8AA5BC-4F7A-4226-8F99-6D824B226A9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886248"/>
            <a:ext cx="9001125" cy="506558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endParaRPr lang="en-US" sz="1329">
              <a:solidFill>
                <a:prstClr val="white"/>
              </a:solidFill>
            </a:endParaRPr>
          </a:p>
        </p:txBody>
      </p:sp>
      <p:sp>
        <p:nvSpPr>
          <p:cNvPr id="9" name="Rectangle 8">
            <a:extLst>
              <a:ext uri="{FF2B5EF4-FFF2-40B4-BE49-F238E27FC236}">
                <a16:creationId xmlns="" xmlns:a16="http://schemas.microsoft.com/office/drawing/2014/main" id="{3E5445C6-DD42-4979-86FF-03730E8C6DB0}"/>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bwMode="ltGray">
          <a:xfrm>
            <a:off x="237530" y="1126232"/>
            <a:ext cx="8544489" cy="4588074"/>
          </a:xfrm>
          <a:prstGeom prst="rect">
            <a:avLst/>
          </a:prstGeom>
          <a:solidFill>
            <a:schemeClr val="bg1">
              <a:lumMod val="75000"/>
              <a:lumOff val="25000"/>
            </a:schemeClr>
          </a:solidFill>
          <a:ln w="127000" cap="sq" cmpd="thinThick">
            <a:solidFill>
              <a:schemeClr val="bg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75102"/>
            <a:endParaRPr lang="en-US" sz="1329">
              <a:solidFill>
                <a:prstClr val="white"/>
              </a:solidFill>
            </a:endParaRPr>
          </a:p>
        </p:txBody>
      </p:sp>
      <p:sp>
        <p:nvSpPr>
          <p:cNvPr id="2" name="Title 1">
            <a:extLst>
              <a:ext uri="{FF2B5EF4-FFF2-40B4-BE49-F238E27FC236}">
                <a16:creationId xmlns="" xmlns:a16="http://schemas.microsoft.com/office/drawing/2014/main" id="{7244266F-9BD8-4771-95C0-A4F726B9AD1D}"/>
              </a:ext>
            </a:extLst>
          </p:cNvPr>
          <p:cNvSpPr>
            <a:spLocks noGrp="1"/>
          </p:cNvSpPr>
          <p:nvPr>
            <p:ph type="title"/>
          </p:nvPr>
        </p:nvSpPr>
        <p:spPr>
          <a:xfrm>
            <a:off x="1125140" y="1717322"/>
            <a:ext cx="6750844" cy="2096746"/>
          </a:xfrm>
        </p:spPr>
        <p:txBody>
          <a:bodyPr vert="horz" lIns="67508" tIns="33754" rIns="67508" bIns="33754" rtlCol="0" anchor="b">
            <a:normAutofit/>
          </a:bodyPr>
          <a:lstStyle/>
          <a:p>
            <a:pPr algn="ctr"/>
            <a:r>
              <a:rPr lang="en-US" sz="4282" dirty="0"/>
              <a:t>Questions?</a:t>
            </a:r>
          </a:p>
        </p:txBody>
      </p:sp>
      <p:cxnSp>
        <p:nvCxnSpPr>
          <p:cNvPr id="11" name="Straight Connector 10">
            <a:extLst>
              <a:ext uri="{FF2B5EF4-FFF2-40B4-BE49-F238E27FC236}">
                <a16:creationId xmlns="" xmlns:a16="http://schemas.microsoft.com/office/drawing/2014/main" id="{45000665-DFC7-417E-8FD7-516A0F15C975}"/>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3487936" y="3922608"/>
            <a:ext cx="2025253" cy="0"/>
          </a:xfrm>
          <a:prstGeom prst="line">
            <a:avLst/>
          </a:prstGeom>
          <a:ln w="12700">
            <a:solidFill>
              <a:schemeClr val="tx1">
                <a:lumMod val="8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0232979"/>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83B14A0-C69A-E042-B9D7-63C6E4547087}"/>
              </a:ext>
            </a:extLst>
          </p:cNvPr>
          <p:cNvSpPr>
            <a:spLocks noGrp="1"/>
          </p:cNvSpPr>
          <p:nvPr>
            <p:ph type="ctrTitle"/>
          </p:nvPr>
        </p:nvSpPr>
        <p:spPr>
          <a:xfrm>
            <a:off x="773433" y="2010973"/>
            <a:ext cx="6178928" cy="888953"/>
          </a:xfrm>
        </p:spPr>
        <p:txBody>
          <a:bodyPr/>
          <a:lstStyle/>
          <a:p>
            <a:r>
              <a:rPr lang="en-AU" dirty="0"/>
              <a:t>Taking the pain out of financial statement preparation &amp; audit</a:t>
            </a:r>
            <a:endParaRPr lang="en-US" dirty="0"/>
          </a:p>
        </p:txBody>
      </p:sp>
      <p:sp>
        <p:nvSpPr>
          <p:cNvPr id="3" name="Subtitle 2">
            <a:extLst>
              <a:ext uri="{FF2B5EF4-FFF2-40B4-BE49-F238E27FC236}">
                <a16:creationId xmlns:a16="http://schemas.microsoft.com/office/drawing/2014/main" xmlns="" id="{9FFEB07F-2D91-224C-9912-9CF423B70066}"/>
              </a:ext>
            </a:extLst>
          </p:cNvPr>
          <p:cNvSpPr>
            <a:spLocks noGrp="1"/>
          </p:cNvSpPr>
          <p:nvPr>
            <p:ph type="subTitle" idx="1"/>
          </p:nvPr>
        </p:nvSpPr>
        <p:spPr/>
        <p:txBody>
          <a:bodyPr/>
          <a:lstStyle/>
          <a:p>
            <a:r>
              <a:rPr lang="en-AU" dirty="0"/>
              <a:t>Presented by Paulette Robinson, Partner</a:t>
            </a:r>
          </a:p>
          <a:p>
            <a:endParaRPr lang="en-US" dirty="0"/>
          </a:p>
        </p:txBody>
      </p:sp>
      <p:sp>
        <p:nvSpPr>
          <p:cNvPr id="5" name="Text Placeholder 4">
            <a:extLst>
              <a:ext uri="{FF2B5EF4-FFF2-40B4-BE49-F238E27FC236}">
                <a16:creationId xmlns:a16="http://schemas.microsoft.com/office/drawing/2014/main" xmlns="" id="{7D2BD4A6-C19F-5A4B-B037-A776ECD3817B}"/>
              </a:ext>
            </a:extLst>
          </p:cNvPr>
          <p:cNvSpPr>
            <a:spLocks noGrp="1"/>
          </p:cNvSpPr>
          <p:nvPr>
            <p:ph type="body" sz="quarter" idx="11"/>
          </p:nvPr>
        </p:nvSpPr>
        <p:spPr/>
        <p:txBody>
          <a:bodyPr/>
          <a:lstStyle/>
          <a:p>
            <a:r>
              <a:rPr lang="en-US" dirty="0"/>
              <a:t>28 March 2019</a:t>
            </a:r>
          </a:p>
        </p:txBody>
      </p:sp>
      <p:sp>
        <p:nvSpPr>
          <p:cNvPr id="6" name="TextBox 5">
            <a:extLst>
              <a:ext uri="{FF2B5EF4-FFF2-40B4-BE49-F238E27FC236}">
                <a16:creationId xmlns:a16="http://schemas.microsoft.com/office/drawing/2014/main" xmlns="" id="{95197E92-DD67-1749-9EC5-9B24C9FD91E9}"/>
              </a:ext>
            </a:extLst>
          </p:cNvPr>
          <p:cNvSpPr txBox="1"/>
          <p:nvPr/>
        </p:nvSpPr>
        <p:spPr>
          <a:xfrm>
            <a:off x="4853502" y="-980649"/>
            <a:ext cx="184731" cy="296876"/>
          </a:xfrm>
          <a:prstGeom prst="rect">
            <a:avLst/>
          </a:prstGeom>
          <a:noFill/>
        </p:spPr>
        <p:txBody>
          <a:bodyPr wrap="none" rtlCol="0">
            <a:spAutoFit/>
          </a:bodyPr>
          <a:lstStyle/>
          <a:p>
            <a:endParaRPr lang="en-AU" sz="1329"/>
          </a:p>
        </p:txBody>
      </p:sp>
    </p:spTree>
    <p:extLst>
      <p:ext uri="{BB962C8B-B14F-4D97-AF65-F5344CB8AC3E}">
        <p14:creationId xmlns:p14="http://schemas.microsoft.com/office/powerpoint/2010/main" val="37624441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467733"/>
            <a:ext cx="9001125" cy="1747527"/>
          </a:xfrm>
          <a:prstGeom prst="rect">
            <a:avLst/>
          </a:prstGeom>
          <a:noFill/>
        </p:spPr>
        <p:txBody>
          <a:bodyPr wrap="square" lIns="84630" tIns="42353" rIns="84630" bIns="42353" rtlCol="0">
            <a:spAutoFit/>
          </a:bodyPr>
          <a:lstStyle/>
          <a:p>
            <a:pPr algn="ctr"/>
            <a:r>
              <a:rPr lang="en-AU" sz="5400" dirty="0" smtClean="0">
                <a:solidFill>
                  <a:srgbClr val="0F4C92"/>
                </a:solidFill>
              </a:rPr>
              <a:t>Key messages for 2018-19 reporting </a:t>
            </a:r>
          </a:p>
        </p:txBody>
      </p:sp>
      <p:sp>
        <p:nvSpPr>
          <p:cNvPr id="3" name="TextBox 2"/>
          <p:cNvSpPr txBox="1"/>
          <p:nvPr/>
        </p:nvSpPr>
        <p:spPr>
          <a:xfrm>
            <a:off x="228600" y="5519408"/>
            <a:ext cx="8582026" cy="947308"/>
          </a:xfrm>
          <a:prstGeom prst="rect">
            <a:avLst/>
          </a:prstGeom>
          <a:noFill/>
        </p:spPr>
        <p:txBody>
          <a:bodyPr wrap="square" lIns="84630" tIns="42353" rIns="84630" bIns="42353" rtlCol="0">
            <a:spAutoFit/>
          </a:bodyPr>
          <a:lstStyle/>
          <a:p>
            <a:r>
              <a:rPr lang="en-AU" sz="2800" dirty="0" smtClean="0"/>
              <a:t>Mr Saman Mahaarachchi</a:t>
            </a:r>
          </a:p>
          <a:p>
            <a:r>
              <a:rPr lang="en-AU" sz="2800" dirty="0" smtClean="0"/>
              <a:t>Director, Financial Audit</a:t>
            </a:r>
            <a:endParaRPr lang="en-AU" sz="2800" dirty="0"/>
          </a:p>
        </p:txBody>
      </p:sp>
    </p:spTree>
    <p:extLst>
      <p:ext uri="{BB962C8B-B14F-4D97-AF65-F5344CB8AC3E}">
        <p14:creationId xmlns:p14="http://schemas.microsoft.com/office/powerpoint/2010/main" val="32264208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35A42AF-F9DB-4BDF-9616-539CCB79C1C5}"/>
              </a:ext>
            </a:extLst>
          </p:cNvPr>
          <p:cNvSpPr>
            <a:spLocks noGrp="1"/>
          </p:cNvSpPr>
          <p:nvPr>
            <p:ph sz="quarter" idx="13"/>
          </p:nvPr>
        </p:nvSpPr>
        <p:spPr/>
        <p:txBody>
          <a:bodyPr/>
          <a:lstStyle/>
          <a:p>
            <a:r>
              <a:rPr lang="en-AU" dirty="0"/>
              <a:t>What are we going to talk about?</a:t>
            </a:r>
            <a:br>
              <a:rPr lang="en-AU" dirty="0"/>
            </a:br>
            <a:r>
              <a:rPr lang="en-AU" dirty="0"/>
              <a:t/>
            </a:r>
            <a:br>
              <a:rPr lang="en-AU" dirty="0"/>
            </a:br>
            <a:endParaRPr lang="en-AU" dirty="0"/>
          </a:p>
        </p:txBody>
      </p:sp>
      <p:sp>
        <p:nvSpPr>
          <p:cNvPr id="3" name="Text Placeholder 2">
            <a:extLst>
              <a:ext uri="{FF2B5EF4-FFF2-40B4-BE49-F238E27FC236}">
                <a16:creationId xmlns:a16="http://schemas.microsoft.com/office/drawing/2014/main" xmlns="" id="{19413168-291F-48A9-B4A4-6B26D5698942}"/>
              </a:ext>
            </a:extLst>
          </p:cNvPr>
          <p:cNvSpPr>
            <a:spLocks noGrp="1"/>
          </p:cNvSpPr>
          <p:nvPr>
            <p:ph type="body" sz="quarter" idx="14"/>
          </p:nvPr>
        </p:nvSpPr>
        <p:spPr>
          <a:xfrm>
            <a:off x="2459586" y="2528536"/>
            <a:ext cx="3703104" cy="2668518"/>
          </a:xfrm>
        </p:spPr>
        <p:txBody>
          <a:bodyPr/>
          <a:lstStyle/>
          <a:p>
            <a:pPr marL="168775" indent="-168775">
              <a:lnSpc>
                <a:spcPct val="90000"/>
              </a:lnSpc>
              <a:buFont typeface="System Font Regular"/>
              <a:buChar char="–"/>
            </a:pPr>
            <a:r>
              <a:rPr lang="en-AU" sz="1772" dirty="0"/>
              <a:t>Project management</a:t>
            </a:r>
          </a:p>
          <a:p>
            <a:pPr marL="168775" indent="-168775">
              <a:lnSpc>
                <a:spcPct val="90000"/>
              </a:lnSpc>
              <a:buFont typeface="System Font Regular"/>
              <a:buChar char="–"/>
            </a:pPr>
            <a:r>
              <a:rPr lang="en-AU" sz="1772" dirty="0"/>
              <a:t>Audit finding remediation</a:t>
            </a:r>
          </a:p>
          <a:p>
            <a:pPr marL="168775" indent="-168775">
              <a:lnSpc>
                <a:spcPct val="90000"/>
              </a:lnSpc>
              <a:buFont typeface="System Font Regular"/>
              <a:buChar char="–"/>
            </a:pPr>
            <a:r>
              <a:rPr lang="en-AU" sz="1772" dirty="0"/>
              <a:t>Financial statement preparation</a:t>
            </a:r>
          </a:p>
          <a:p>
            <a:pPr marL="168775" indent="-168775">
              <a:lnSpc>
                <a:spcPct val="90000"/>
              </a:lnSpc>
              <a:buFont typeface="System Font Regular"/>
              <a:buChar char="–"/>
            </a:pPr>
            <a:r>
              <a:rPr lang="en-AU" sz="1772" dirty="0"/>
              <a:t>Specific balances/Technical papers/issues</a:t>
            </a:r>
          </a:p>
          <a:p>
            <a:pPr marL="168775" indent="-168775">
              <a:lnSpc>
                <a:spcPct val="90000"/>
              </a:lnSpc>
              <a:buFont typeface="System Font Regular"/>
              <a:buChar char="–"/>
            </a:pPr>
            <a:r>
              <a:rPr lang="en-AU" sz="1772" dirty="0"/>
              <a:t>QA</a:t>
            </a:r>
          </a:p>
          <a:p>
            <a:pPr marL="168775" indent="-168775">
              <a:lnSpc>
                <a:spcPct val="90000"/>
              </a:lnSpc>
              <a:buFont typeface="System Font Regular"/>
              <a:buChar char="–"/>
            </a:pPr>
            <a:r>
              <a:rPr lang="en-AU" sz="1772" dirty="0"/>
              <a:t>Audit committee support</a:t>
            </a:r>
          </a:p>
          <a:p>
            <a:endParaRPr lang="en-AU" dirty="0"/>
          </a:p>
        </p:txBody>
      </p:sp>
      <p:sp>
        <p:nvSpPr>
          <p:cNvPr id="4" name="Slide Number Placeholder 3">
            <a:extLst>
              <a:ext uri="{FF2B5EF4-FFF2-40B4-BE49-F238E27FC236}">
                <a16:creationId xmlns:a16="http://schemas.microsoft.com/office/drawing/2014/main" xmlns="" id="{A05325C9-4CEE-4400-976D-4073AA8DE439}"/>
              </a:ext>
            </a:extLst>
          </p:cNvPr>
          <p:cNvSpPr>
            <a:spLocks noGrp="1"/>
          </p:cNvSpPr>
          <p:nvPr>
            <p:ph type="sldNum" sz="quarter" idx="4"/>
          </p:nvPr>
        </p:nvSpPr>
        <p:spPr/>
        <p:txBody>
          <a:bodyPr/>
          <a:lstStyle/>
          <a:p>
            <a:r>
              <a:rPr lang="en-US">
                <a:latin typeface="Calibri Regular"/>
              </a:rPr>
              <a:t>PAGE </a:t>
            </a:r>
            <a:fld id="{83FC7410-8B19-1B4A-99B8-F67D2229AFB7}" type="slidenum">
              <a:rPr lang="en-US" smtClean="0">
                <a:latin typeface="Calibri Regular"/>
              </a:rPr>
              <a:pPr/>
              <a:t>40</a:t>
            </a:fld>
            <a:endParaRPr lang="en-US" dirty="0">
              <a:latin typeface="Calibri Regular"/>
            </a:endParaRPr>
          </a:p>
        </p:txBody>
      </p:sp>
      <p:sp>
        <p:nvSpPr>
          <p:cNvPr id="5" name="Rectangle 4">
            <a:extLst>
              <a:ext uri="{FF2B5EF4-FFF2-40B4-BE49-F238E27FC236}">
                <a16:creationId xmlns:a16="http://schemas.microsoft.com/office/drawing/2014/main" xmlns="" id="{EF7146B4-BCC0-42F6-8BEF-F9A79719F3EE}"/>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269064202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41</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4" name="Title 1">
            <a:extLst>
              <a:ext uri="{FF2B5EF4-FFF2-40B4-BE49-F238E27FC236}">
                <a16:creationId xmlns:a16="http://schemas.microsoft.com/office/drawing/2014/main" xmlns="" id="{B2412C66-51EF-4DEC-A482-D6FAE8129FDE}"/>
              </a:ext>
            </a:extLst>
          </p:cNvPr>
          <p:cNvSpPr txBox="1">
            <a:spLocks/>
          </p:cNvSpPr>
          <p:nvPr/>
        </p:nvSpPr>
        <p:spPr>
          <a:xfrm>
            <a:off x="4585801" y="2239845"/>
            <a:ext cx="2280461"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Audit</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Project Management</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955974" cy="205140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Start planning ASAP</a:t>
            </a:r>
          </a:p>
          <a:p>
            <a:pPr>
              <a:buFont typeface="System Font Regular"/>
              <a:buChar char="–"/>
            </a:pPr>
            <a:r>
              <a:rPr lang="en-AU" sz="1477" dirty="0">
                <a:solidFill>
                  <a:srgbClr val="3F4444"/>
                </a:solidFill>
              </a:rPr>
              <a:t>Appoint a project manager</a:t>
            </a:r>
          </a:p>
          <a:p>
            <a:pPr>
              <a:buFont typeface="System Font Regular"/>
              <a:buChar char="–"/>
            </a:pPr>
            <a:r>
              <a:rPr lang="en-AU" sz="1477" dirty="0">
                <a:solidFill>
                  <a:srgbClr val="3F4444"/>
                </a:solidFill>
              </a:rPr>
              <a:t>Include all stakeholders in planning</a:t>
            </a:r>
          </a:p>
          <a:p>
            <a:pPr>
              <a:buFont typeface="System Font Regular"/>
              <a:buChar char="–"/>
            </a:pPr>
            <a:r>
              <a:rPr lang="en-AU" sz="1477" dirty="0">
                <a:solidFill>
                  <a:srgbClr val="3F4444"/>
                </a:solidFill>
              </a:rPr>
              <a:t>Monitor progress, risk and issues regularly</a:t>
            </a:r>
          </a:p>
          <a:p>
            <a:pPr>
              <a:buFont typeface="System Font Regular"/>
              <a:buChar char="–"/>
            </a:pPr>
            <a:r>
              <a:rPr lang="en-AU" sz="1477" dirty="0">
                <a:solidFill>
                  <a:srgbClr val="3F4444"/>
                </a:solidFill>
              </a:rPr>
              <a:t>Keep track of audit issues and adjustments</a:t>
            </a:r>
          </a:p>
          <a:p>
            <a:pPr>
              <a:buFont typeface="System Font Regular"/>
              <a:buChar char="–"/>
            </a:pPr>
            <a:r>
              <a:rPr lang="en-AU" sz="1477" dirty="0">
                <a:solidFill>
                  <a:srgbClr val="3F4444"/>
                </a:solidFill>
              </a:rPr>
              <a:t>Communicate regularly</a:t>
            </a:r>
          </a:p>
          <a:p>
            <a:endParaRPr lang="en-US" sz="2067" dirty="0"/>
          </a:p>
        </p:txBody>
      </p:sp>
      <p:sp>
        <p:nvSpPr>
          <p:cNvPr id="20" name="Text Placeholder 3">
            <a:extLst>
              <a:ext uri="{FF2B5EF4-FFF2-40B4-BE49-F238E27FC236}">
                <a16:creationId xmlns:a16="http://schemas.microsoft.com/office/drawing/2014/main" xmlns="" id="{495292A4-0E0C-4690-99A6-BD953FDE7BAF}"/>
              </a:ext>
            </a:extLst>
          </p:cNvPr>
          <p:cNvSpPr txBox="1">
            <a:spLocks/>
          </p:cNvSpPr>
          <p:nvPr/>
        </p:nvSpPr>
        <p:spPr>
          <a:xfrm>
            <a:off x="4585801" y="2677630"/>
            <a:ext cx="4415324" cy="781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Get Audit involved in planning</a:t>
            </a:r>
          </a:p>
          <a:p>
            <a:pPr>
              <a:buFont typeface="System Font Regular"/>
              <a:buChar char="–"/>
            </a:pPr>
            <a:r>
              <a:rPr lang="en-AU" sz="1477" dirty="0">
                <a:solidFill>
                  <a:srgbClr val="3F4444"/>
                </a:solidFill>
              </a:rPr>
              <a:t>Read the Audit Strategy Document/ Engagement Letter</a:t>
            </a:r>
          </a:p>
          <a:p>
            <a:pPr>
              <a:buFont typeface="System Font Regular"/>
              <a:buChar char="–"/>
            </a:pPr>
            <a:r>
              <a:rPr lang="en-AU" sz="1477" dirty="0">
                <a:solidFill>
                  <a:srgbClr val="3F4444"/>
                </a:solidFill>
              </a:rPr>
              <a:t>Time slippage needs to be managed       </a:t>
            </a:r>
          </a:p>
          <a:p>
            <a:pPr marL="0" indent="0">
              <a:buNone/>
            </a:pPr>
            <a:endParaRPr lang="en-AU" sz="1477" dirty="0">
              <a:solidFill>
                <a:srgbClr val="3F4444"/>
              </a:solidFill>
            </a:endParaRPr>
          </a:p>
          <a:p>
            <a:pPr marL="0" indent="0">
              <a:buNone/>
            </a:pPr>
            <a:endParaRPr lang="en-US" sz="2067" dirty="0"/>
          </a:p>
        </p:txBody>
      </p:sp>
      <p:sp>
        <p:nvSpPr>
          <p:cNvPr id="15" name="Rectangle 14">
            <a:extLst>
              <a:ext uri="{FF2B5EF4-FFF2-40B4-BE49-F238E27FC236}">
                <a16:creationId xmlns:a16="http://schemas.microsoft.com/office/drawing/2014/main" xmlns="" id="{ABCAF349-6513-4241-81CF-1ABE3874C4C1}"/>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
        <p:nvSpPr>
          <p:cNvPr id="16" name="Explosion 1 57">
            <a:extLst>
              <a:ext uri="{FF2B5EF4-FFF2-40B4-BE49-F238E27FC236}">
                <a16:creationId xmlns:a16="http://schemas.microsoft.com/office/drawing/2014/main" xmlns="" id="{6F766F6E-18C2-4BB8-9C43-E1825C572395}"/>
              </a:ext>
            </a:extLst>
          </p:cNvPr>
          <p:cNvSpPr/>
          <p:nvPr/>
        </p:nvSpPr>
        <p:spPr>
          <a:xfrm>
            <a:off x="4500562" y="3841814"/>
            <a:ext cx="2542371" cy="1848876"/>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AU" sz="1477" b="1" dirty="0"/>
              <a:t>A disciplined approach</a:t>
            </a:r>
          </a:p>
        </p:txBody>
      </p:sp>
    </p:spTree>
    <p:extLst>
      <p:ext uri="{BB962C8B-B14F-4D97-AF65-F5344CB8AC3E}">
        <p14:creationId xmlns:p14="http://schemas.microsoft.com/office/powerpoint/2010/main" val="2053281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E40D2510-3EA4-42BA-AE40-9B17810C8209}"/>
              </a:ext>
            </a:extLst>
          </p:cNvPr>
          <p:cNvSpPr/>
          <p:nvPr/>
        </p:nvSpPr>
        <p:spPr>
          <a:xfrm>
            <a:off x="467881" y="5546117"/>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
        <p:nvSpPr>
          <p:cNvPr id="2" name="Content Placeholder 1">
            <a:extLst>
              <a:ext uri="{FF2B5EF4-FFF2-40B4-BE49-F238E27FC236}">
                <a16:creationId xmlns:a16="http://schemas.microsoft.com/office/drawing/2014/main" xmlns="" id="{A04C71BC-5249-4921-9B24-AA8C56D90525}"/>
              </a:ext>
            </a:extLst>
          </p:cNvPr>
          <p:cNvSpPr>
            <a:spLocks noGrp="1"/>
          </p:cNvSpPr>
          <p:nvPr>
            <p:ph sz="quarter" idx="13"/>
          </p:nvPr>
        </p:nvSpPr>
        <p:spPr>
          <a:xfrm>
            <a:off x="694873" y="1643750"/>
            <a:ext cx="7535200" cy="355123"/>
          </a:xfrm>
        </p:spPr>
        <p:txBody>
          <a:bodyPr/>
          <a:lstStyle/>
          <a:p>
            <a:r>
              <a:rPr lang="en-AU" dirty="0"/>
              <a:t>Financial Statement Preparation - Project Plan </a:t>
            </a:r>
          </a:p>
        </p:txBody>
      </p:sp>
      <p:sp>
        <p:nvSpPr>
          <p:cNvPr id="6" name="Text Placeholder 5">
            <a:extLst>
              <a:ext uri="{FF2B5EF4-FFF2-40B4-BE49-F238E27FC236}">
                <a16:creationId xmlns:a16="http://schemas.microsoft.com/office/drawing/2014/main" xmlns="" id="{FF38A068-13C7-4217-82D1-17720CAFE3EA}"/>
              </a:ext>
            </a:extLst>
          </p:cNvPr>
          <p:cNvSpPr>
            <a:spLocks noGrp="1"/>
          </p:cNvSpPr>
          <p:nvPr>
            <p:ph type="body" sz="quarter" idx="19"/>
          </p:nvPr>
        </p:nvSpPr>
        <p:spPr>
          <a:xfrm>
            <a:off x="711479" y="2165824"/>
            <a:ext cx="3648399" cy="191315"/>
          </a:xfrm>
        </p:spPr>
        <p:txBody>
          <a:bodyPr/>
          <a:lstStyle/>
          <a:p>
            <a:r>
              <a:rPr lang="en-AU" sz="1772" b="1" dirty="0"/>
              <a:t>Project Governance – Who?</a:t>
            </a:r>
          </a:p>
        </p:txBody>
      </p:sp>
      <p:sp>
        <p:nvSpPr>
          <p:cNvPr id="7" name="Text Placeholder 6">
            <a:extLst>
              <a:ext uri="{FF2B5EF4-FFF2-40B4-BE49-F238E27FC236}">
                <a16:creationId xmlns:a16="http://schemas.microsoft.com/office/drawing/2014/main" xmlns="" id="{3E3027D6-5A0E-4C2B-B427-1E7ADE6B0315}"/>
              </a:ext>
            </a:extLst>
          </p:cNvPr>
          <p:cNvSpPr>
            <a:spLocks noGrp="1"/>
          </p:cNvSpPr>
          <p:nvPr>
            <p:ph type="body" sz="quarter" idx="21"/>
          </p:nvPr>
        </p:nvSpPr>
        <p:spPr>
          <a:xfrm>
            <a:off x="721165" y="2464925"/>
            <a:ext cx="3638713" cy="868432"/>
          </a:xfrm>
        </p:spPr>
        <p:txBody>
          <a:bodyPr/>
          <a:lstStyle/>
          <a:p>
            <a:r>
              <a:rPr lang="en-AU" sz="1477" dirty="0"/>
              <a:t>Audit Committee</a:t>
            </a:r>
          </a:p>
          <a:p>
            <a:r>
              <a:rPr lang="en-AU" sz="1477" dirty="0"/>
              <a:t>Financial Statement Sub-Committee (FSSC)</a:t>
            </a:r>
          </a:p>
          <a:p>
            <a:r>
              <a:rPr lang="en-AU" sz="1477" dirty="0"/>
              <a:t>Financial Statement Project Committee</a:t>
            </a:r>
          </a:p>
          <a:p>
            <a:r>
              <a:rPr lang="en-AU" sz="1477" dirty="0"/>
              <a:t>Project Sponsor, Owners, Managers, &amp; Team Members</a:t>
            </a:r>
          </a:p>
          <a:p>
            <a:endParaRPr lang="en-AU" sz="1477" dirty="0"/>
          </a:p>
        </p:txBody>
      </p:sp>
      <p:sp>
        <p:nvSpPr>
          <p:cNvPr id="12" name="Slide Number Placeholder 11">
            <a:extLst>
              <a:ext uri="{FF2B5EF4-FFF2-40B4-BE49-F238E27FC236}">
                <a16:creationId xmlns:a16="http://schemas.microsoft.com/office/drawing/2014/main" xmlns="" id="{DF9F98BD-9926-4F30-BBB2-DCB24289B3A1}"/>
              </a:ext>
            </a:extLst>
          </p:cNvPr>
          <p:cNvSpPr>
            <a:spLocks noGrp="1"/>
          </p:cNvSpPr>
          <p:nvPr>
            <p:ph type="sldNum" sz="quarter" idx="4"/>
          </p:nvPr>
        </p:nvSpPr>
        <p:spPr>
          <a:xfrm>
            <a:off x="8330627" y="5613707"/>
            <a:ext cx="466176" cy="269565"/>
          </a:xfrm>
        </p:spPr>
        <p:txBody>
          <a:bodyPr/>
          <a:lstStyle/>
          <a:p>
            <a:r>
              <a:rPr lang="en-US" sz="775">
                <a:latin typeface="Calibri Regular"/>
              </a:rPr>
              <a:t>PAGE </a:t>
            </a:r>
            <a:fld id="{83FC7410-8B19-1B4A-99B8-F67D2229AFB7}" type="slidenum">
              <a:rPr lang="en-US" sz="775">
                <a:latin typeface="Calibri Regular"/>
              </a:rPr>
              <a:pPr/>
              <a:t>42</a:t>
            </a:fld>
            <a:endParaRPr lang="en-US" sz="775" dirty="0">
              <a:latin typeface="Calibri Regular"/>
            </a:endParaRPr>
          </a:p>
        </p:txBody>
      </p:sp>
      <p:sp>
        <p:nvSpPr>
          <p:cNvPr id="14" name="Text Placeholder 5">
            <a:extLst>
              <a:ext uri="{FF2B5EF4-FFF2-40B4-BE49-F238E27FC236}">
                <a16:creationId xmlns:a16="http://schemas.microsoft.com/office/drawing/2014/main" xmlns="" id="{DC81B479-FBF6-473E-9F59-F0D7780D3075}"/>
              </a:ext>
            </a:extLst>
          </p:cNvPr>
          <p:cNvSpPr txBox="1">
            <a:spLocks/>
          </p:cNvSpPr>
          <p:nvPr/>
        </p:nvSpPr>
        <p:spPr>
          <a:xfrm>
            <a:off x="4500563" y="2161825"/>
            <a:ext cx="3524462" cy="191776"/>
          </a:xfrm>
          <a:prstGeom prst="rect">
            <a:avLst/>
          </a:prstGeom>
        </p:spPr>
        <p:txBody>
          <a:bodyPr vert="horz" lIns="67508" tIns="33754" rIns="67508" bIns="33754"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0" i="0" kern="1200" spc="100" baseline="0">
                <a:solidFill>
                  <a:schemeClr val="tx1"/>
                </a:solidFill>
                <a:latin typeface="Calibri Regular"/>
                <a:ea typeface="Roboto Medium" panose="02000000000000000000" pitchFamily="2" charset="0"/>
                <a:cs typeface="Calibri Regular"/>
              </a:defRPr>
            </a:lvl1pPr>
            <a:lvl2pPr marL="4572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772" b="1" dirty="0"/>
              <a:t>Other – How?</a:t>
            </a:r>
          </a:p>
        </p:txBody>
      </p:sp>
      <p:sp>
        <p:nvSpPr>
          <p:cNvPr id="15" name="Text Placeholder 6">
            <a:extLst>
              <a:ext uri="{FF2B5EF4-FFF2-40B4-BE49-F238E27FC236}">
                <a16:creationId xmlns:a16="http://schemas.microsoft.com/office/drawing/2014/main" xmlns="" id="{1B1F9FF0-A171-46C8-A363-F3299A55506F}"/>
              </a:ext>
            </a:extLst>
          </p:cNvPr>
          <p:cNvSpPr txBox="1">
            <a:spLocks/>
          </p:cNvSpPr>
          <p:nvPr/>
        </p:nvSpPr>
        <p:spPr>
          <a:xfrm>
            <a:off x="4445199" y="2464925"/>
            <a:ext cx="2444438" cy="2270040"/>
          </a:xfrm>
          <a:prstGeom prst="rect">
            <a:avLst/>
          </a:prstGeom>
        </p:spPr>
        <p:txBody>
          <a:bodyPr vert="horz" lIns="67508" tIns="33754" rIns="67508" bIns="33754" rtlCol="0">
            <a:noAutofit/>
          </a:bodyPr>
          <a:lstStyle>
            <a:lvl1pPr marL="228600" indent="-228600" algn="l" defTabSz="914400" rtl="0" eaLnBrk="1" latinLnBrk="0" hangingPunct="1">
              <a:lnSpc>
                <a:spcPct val="90000"/>
              </a:lnSpc>
              <a:spcBef>
                <a:spcPts val="1000"/>
              </a:spcBef>
              <a:buFont typeface="System Font Regular"/>
              <a:buChar char="–"/>
              <a:defRPr sz="1100" b="0" i="0" kern="1200">
                <a:solidFill>
                  <a:srgbClr val="3F4444"/>
                </a:solidFill>
                <a:latin typeface="Calibri Regular"/>
                <a:ea typeface="Roboto" panose="02000000000000000000" pitchFamily="2" charset="0"/>
                <a:cs typeface="Calibri Regular"/>
              </a:defRPr>
            </a:lvl1pPr>
            <a:lvl2pPr marL="685800" indent="-228600" algn="l" defTabSz="914400" rtl="0" eaLnBrk="1" latinLnBrk="0" hangingPunct="1">
              <a:lnSpc>
                <a:spcPct val="90000"/>
              </a:lnSpc>
              <a:spcBef>
                <a:spcPts val="500"/>
              </a:spcBef>
              <a:buFont typeface="System Font Regular"/>
              <a:buChar char="–"/>
              <a:defRPr sz="1100" b="0" i="0" kern="1200">
                <a:solidFill>
                  <a:srgbClr val="3F4444"/>
                </a:solidFill>
                <a:latin typeface="Calibri Regular"/>
                <a:ea typeface="Roboto" panose="02000000000000000000" pitchFamily="2" charset="0"/>
                <a:cs typeface="Calibri Regular"/>
              </a:defRPr>
            </a:lvl2pPr>
            <a:lvl3pPr marL="1143000" indent="-228600" algn="l" defTabSz="914400" rtl="0" eaLnBrk="1" latinLnBrk="0" hangingPunct="1">
              <a:lnSpc>
                <a:spcPct val="90000"/>
              </a:lnSpc>
              <a:spcBef>
                <a:spcPts val="500"/>
              </a:spcBef>
              <a:buSzPct val="140000"/>
              <a:buFont typeface="System Font Regular"/>
              <a:buChar char="–"/>
              <a:defRPr sz="1100" b="0" i="0" kern="1200">
                <a:solidFill>
                  <a:srgbClr val="3F4444"/>
                </a:solidFill>
                <a:latin typeface="Calibri Regular"/>
                <a:ea typeface="Roboto" panose="02000000000000000000" pitchFamily="2" charset="0"/>
                <a:cs typeface="Calibri Regular"/>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77" dirty="0"/>
              <a:t>Lessons learnt</a:t>
            </a:r>
          </a:p>
          <a:p>
            <a:r>
              <a:rPr lang="en-AU" sz="1477" dirty="0"/>
              <a:t>Communication Strategy</a:t>
            </a:r>
          </a:p>
          <a:p>
            <a:r>
              <a:rPr lang="en-AU" sz="1477" dirty="0"/>
              <a:t>Reporting and Publishing</a:t>
            </a:r>
          </a:p>
          <a:p>
            <a:r>
              <a:rPr lang="en-AU" sz="1477" dirty="0"/>
              <a:t>Monitoring and Review</a:t>
            </a:r>
          </a:p>
          <a:p>
            <a:r>
              <a:rPr lang="en-AU" sz="1477" dirty="0"/>
              <a:t>Quality Assurance</a:t>
            </a:r>
          </a:p>
          <a:p>
            <a:r>
              <a:rPr lang="en-AU" sz="1477" dirty="0"/>
              <a:t>Version Control</a:t>
            </a:r>
          </a:p>
          <a:p>
            <a:r>
              <a:rPr lang="en-AU" sz="1477" dirty="0"/>
              <a:t>Detailed Financial Statement Activities –scheduling/roles /responsibilities</a:t>
            </a:r>
          </a:p>
          <a:p>
            <a:endParaRPr lang="en-AU" sz="1477" dirty="0"/>
          </a:p>
        </p:txBody>
      </p:sp>
      <p:sp>
        <p:nvSpPr>
          <p:cNvPr id="16" name="Text Placeholder 5">
            <a:extLst>
              <a:ext uri="{FF2B5EF4-FFF2-40B4-BE49-F238E27FC236}">
                <a16:creationId xmlns:a16="http://schemas.microsoft.com/office/drawing/2014/main" xmlns="" id="{DA53304C-0F4E-4B95-8196-BF74FA4704B3}"/>
              </a:ext>
            </a:extLst>
          </p:cNvPr>
          <p:cNvSpPr txBox="1">
            <a:spLocks/>
          </p:cNvSpPr>
          <p:nvPr/>
        </p:nvSpPr>
        <p:spPr>
          <a:xfrm>
            <a:off x="694872" y="3833171"/>
            <a:ext cx="3873748" cy="191315"/>
          </a:xfrm>
          <a:prstGeom prst="rect">
            <a:avLst/>
          </a:prstGeom>
        </p:spPr>
        <p:txBody>
          <a:bodyPr vert="horz" lIns="67508" tIns="33754" rIns="67508" bIns="33754" rtlCol="0">
            <a:noAutofit/>
          </a:bodyPr>
          <a:lstStyle>
            <a:lvl1pPr marL="0" indent="0" algn="l" defTabSz="914400" rtl="0" eaLnBrk="1" latinLnBrk="0" hangingPunct="1">
              <a:lnSpc>
                <a:spcPct val="90000"/>
              </a:lnSpc>
              <a:spcBef>
                <a:spcPts val="1000"/>
              </a:spcBef>
              <a:buFont typeface="Arial" panose="020B0604020202020204" pitchFamily="34" charset="0"/>
              <a:buNone/>
              <a:defRPr sz="1100" b="0" i="0" kern="1200" spc="100" baseline="0">
                <a:solidFill>
                  <a:schemeClr val="tx1"/>
                </a:solidFill>
                <a:latin typeface="Calibri Regular"/>
                <a:ea typeface="Roboto Medium" panose="02000000000000000000" pitchFamily="2" charset="0"/>
                <a:cs typeface="Calibri Regular"/>
              </a:defRPr>
            </a:lvl1pPr>
            <a:lvl2pPr marL="4572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2pPr>
            <a:lvl3pPr marL="9144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3pPr>
            <a:lvl4pPr marL="13716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4pPr>
            <a:lvl5pPr marL="1828800" indent="0" algn="l" defTabSz="914400" rtl="0" eaLnBrk="1" latinLnBrk="0" hangingPunct="1">
              <a:lnSpc>
                <a:spcPct val="90000"/>
              </a:lnSpc>
              <a:spcBef>
                <a:spcPts val="500"/>
              </a:spcBef>
              <a:buFont typeface="Arial" panose="020B0604020202020204" pitchFamily="34" charset="0"/>
              <a:buNone/>
              <a:defRPr sz="1100" b="0" i="0" kern="1200" spc="100" baseline="0">
                <a:solidFill>
                  <a:schemeClr val="tx1"/>
                </a:solidFill>
                <a:latin typeface="Roboto Medium" panose="02000000000000000000" pitchFamily="2" charset="0"/>
                <a:ea typeface="Roboto Medium" panose="02000000000000000000" pitchFamily="2" charset="0"/>
                <a:cs typeface="Roboto Medium"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endParaRPr lang="en-AU" sz="1772" b="1" dirty="0" smtClean="0"/>
          </a:p>
          <a:p>
            <a:pPr>
              <a:lnSpc>
                <a:spcPct val="100000"/>
              </a:lnSpc>
              <a:spcBef>
                <a:spcPts val="0"/>
              </a:spcBef>
            </a:pPr>
            <a:r>
              <a:rPr lang="en-AU" sz="1772" b="1" dirty="0" smtClean="0"/>
              <a:t>Timeline </a:t>
            </a:r>
            <a:r>
              <a:rPr lang="en-AU" sz="1772" b="1" dirty="0"/>
              <a:t>- Milestones and </a:t>
            </a:r>
          </a:p>
          <a:p>
            <a:pPr>
              <a:lnSpc>
                <a:spcPct val="100000"/>
              </a:lnSpc>
              <a:spcBef>
                <a:spcPts val="0"/>
              </a:spcBef>
            </a:pPr>
            <a:r>
              <a:rPr lang="en-AU" sz="1772" b="1" dirty="0"/>
              <a:t>Key Deliverables – When?</a:t>
            </a:r>
          </a:p>
        </p:txBody>
      </p:sp>
      <p:sp>
        <p:nvSpPr>
          <p:cNvPr id="17" name="Text Placeholder 6">
            <a:extLst>
              <a:ext uri="{FF2B5EF4-FFF2-40B4-BE49-F238E27FC236}">
                <a16:creationId xmlns:a16="http://schemas.microsoft.com/office/drawing/2014/main" xmlns="" id="{F5E481FB-F319-426D-A964-643B5DE8E8CB}"/>
              </a:ext>
            </a:extLst>
          </p:cNvPr>
          <p:cNvSpPr txBox="1">
            <a:spLocks/>
          </p:cNvSpPr>
          <p:nvPr/>
        </p:nvSpPr>
        <p:spPr>
          <a:xfrm>
            <a:off x="771177" y="4488493"/>
            <a:ext cx="3118913" cy="641793"/>
          </a:xfrm>
          <a:prstGeom prst="rect">
            <a:avLst/>
          </a:prstGeom>
        </p:spPr>
        <p:txBody>
          <a:bodyPr vert="horz" lIns="67508" tIns="33754" rIns="67508" bIns="33754" rtlCol="0">
            <a:noAutofit/>
          </a:bodyPr>
          <a:lstStyle>
            <a:lvl1pPr marL="228600" indent="-228600" algn="l" defTabSz="914400" rtl="0" eaLnBrk="1" latinLnBrk="0" hangingPunct="1">
              <a:lnSpc>
                <a:spcPct val="90000"/>
              </a:lnSpc>
              <a:spcBef>
                <a:spcPts val="1000"/>
              </a:spcBef>
              <a:buFont typeface="System Font Regular"/>
              <a:buChar char="–"/>
              <a:defRPr sz="1100" b="0" i="0" kern="1200">
                <a:solidFill>
                  <a:srgbClr val="3F4444"/>
                </a:solidFill>
                <a:latin typeface="Calibri Regular"/>
                <a:ea typeface="Roboto" panose="02000000000000000000" pitchFamily="2" charset="0"/>
                <a:cs typeface="Calibri Regular"/>
              </a:defRPr>
            </a:lvl1pPr>
            <a:lvl2pPr marL="685800" indent="-228600" algn="l" defTabSz="914400" rtl="0" eaLnBrk="1" latinLnBrk="0" hangingPunct="1">
              <a:lnSpc>
                <a:spcPct val="90000"/>
              </a:lnSpc>
              <a:spcBef>
                <a:spcPts val="500"/>
              </a:spcBef>
              <a:buFont typeface="System Font Regular"/>
              <a:buChar char="–"/>
              <a:defRPr sz="1100" b="0" i="0" kern="1200">
                <a:solidFill>
                  <a:srgbClr val="3F4444"/>
                </a:solidFill>
                <a:latin typeface="Calibri Regular"/>
                <a:ea typeface="Roboto" panose="02000000000000000000" pitchFamily="2" charset="0"/>
                <a:cs typeface="Calibri Regular"/>
              </a:defRPr>
            </a:lvl2pPr>
            <a:lvl3pPr marL="1143000" indent="-228600" algn="l" defTabSz="914400" rtl="0" eaLnBrk="1" latinLnBrk="0" hangingPunct="1">
              <a:lnSpc>
                <a:spcPct val="90000"/>
              </a:lnSpc>
              <a:spcBef>
                <a:spcPts val="500"/>
              </a:spcBef>
              <a:buSzPct val="140000"/>
              <a:buFont typeface="System Font Regular"/>
              <a:buChar char="–"/>
              <a:defRPr sz="1100" b="0" i="0" kern="1200">
                <a:solidFill>
                  <a:srgbClr val="3F4444"/>
                </a:solidFill>
                <a:latin typeface="Calibri Regular"/>
                <a:ea typeface="Roboto" panose="02000000000000000000" pitchFamily="2" charset="0"/>
                <a:cs typeface="Calibri Regular"/>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AU" sz="1477" dirty="0" smtClean="0"/>
          </a:p>
          <a:p>
            <a:r>
              <a:rPr lang="en-AU" sz="1477" dirty="0" smtClean="0"/>
              <a:t>Interim </a:t>
            </a:r>
            <a:r>
              <a:rPr lang="en-AU" sz="1477" dirty="0"/>
              <a:t>Financial Statements</a:t>
            </a:r>
          </a:p>
          <a:p>
            <a:r>
              <a:rPr lang="en-AU" sz="1477" dirty="0"/>
              <a:t>Year End Financial Statements</a:t>
            </a:r>
          </a:p>
          <a:p>
            <a:r>
              <a:rPr lang="en-AU" sz="1477" dirty="0"/>
              <a:t>Audit timetable</a:t>
            </a:r>
          </a:p>
          <a:p>
            <a:r>
              <a:rPr lang="en-AU" sz="1477" dirty="0"/>
              <a:t>Audit Committee </a:t>
            </a:r>
          </a:p>
        </p:txBody>
      </p:sp>
      <p:sp>
        <p:nvSpPr>
          <p:cNvPr id="20" name="Text Placeholder 6">
            <a:extLst>
              <a:ext uri="{FF2B5EF4-FFF2-40B4-BE49-F238E27FC236}">
                <a16:creationId xmlns:a16="http://schemas.microsoft.com/office/drawing/2014/main" xmlns="" id="{396B822B-B975-4BFB-8F6C-CEF73B606041}"/>
              </a:ext>
            </a:extLst>
          </p:cNvPr>
          <p:cNvSpPr txBox="1">
            <a:spLocks/>
          </p:cNvSpPr>
          <p:nvPr/>
        </p:nvSpPr>
        <p:spPr>
          <a:xfrm>
            <a:off x="6974959" y="2462879"/>
            <a:ext cx="1921449" cy="2270040"/>
          </a:xfrm>
          <a:prstGeom prst="rect">
            <a:avLst/>
          </a:prstGeom>
        </p:spPr>
        <p:txBody>
          <a:bodyPr vert="horz" lIns="67508" tIns="33754" rIns="67508" bIns="33754" rtlCol="0">
            <a:noAutofit/>
          </a:bodyPr>
          <a:lstStyle>
            <a:lvl1pPr marL="228600" indent="-228600" algn="l" defTabSz="914400" rtl="0" eaLnBrk="1" latinLnBrk="0" hangingPunct="1">
              <a:lnSpc>
                <a:spcPct val="90000"/>
              </a:lnSpc>
              <a:spcBef>
                <a:spcPts val="1000"/>
              </a:spcBef>
              <a:buFont typeface="System Font Regular"/>
              <a:buChar char="–"/>
              <a:defRPr sz="1100" b="0" i="0" kern="1200">
                <a:solidFill>
                  <a:srgbClr val="3F4444"/>
                </a:solidFill>
                <a:latin typeface="Calibri Regular"/>
                <a:ea typeface="Roboto" panose="02000000000000000000" pitchFamily="2" charset="0"/>
                <a:cs typeface="Calibri Regular"/>
              </a:defRPr>
            </a:lvl1pPr>
            <a:lvl2pPr marL="685800" indent="-228600" algn="l" defTabSz="914400" rtl="0" eaLnBrk="1" latinLnBrk="0" hangingPunct="1">
              <a:lnSpc>
                <a:spcPct val="90000"/>
              </a:lnSpc>
              <a:spcBef>
                <a:spcPts val="500"/>
              </a:spcBef>
              <a:buFont typeface="System Font Regular"/>
              <a:buChar char="–"/>
              <a:defRPr sz="1100" b="0" i="0" kern="1200">
                <a:solidFill>
                  <a:srgbClr val="3F4444"/>
                </a:solidFill>
                <a:latin typeface="Calibri Regular"/>
                <a:ea typeface="Roboto" panose="02000000000000000000" pitchFamily="2" charset="0"/>
                <a:cs typeface="Calibri Regular"/>
              </a:defRPr>
            </a:lvl2pPr>
            <a:lvl3pPr marL="1143000" indent="-228600" algn="l" defTabSz="914400" rtl="0" eaLnBrk="1" latinLnBrk="0" hangingPunct="1">
              <a:lnSpc>
                <a:spcPct val="90000"/>
              </a:lnSpc>
              <a:spcBef>
                <a:spcPts val="500"/>
              </a:spcBef>
              <a:buSzPct val="140000"/>
              <a:buFont typeface="System Font Regular"/>
              <a:buChar char="–"/>
              <a:defRPr sz="1100" b="0" i="0" kern="1200">
                <a:solidFill>
                  <a:srgbClr val="3F4444"/>
                </a:solidFill>
                <a:latin typeface="Calibri Regular"/>
                <a:ea typeface="Roboto" panose="02000000000000000000" pitchFamily="2" charset="0"/>
                <a:cs typeface="Calibri Regular"/>
              </a:defRPr>
            </a:lvl3pPr>
            <a:lvl4pPr marL="16002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Roboto" panose="02000000000000000000" pitchFamily="2" charset="0"/>
                <a:ea typeface="Roboto" panose="02000000000000000000" pitchFamily="2" charset="0"/>
                <a:cs typeface="Roboto" panose="02000000000000000000" pitchFamily="2"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100" b="0" i="0" kern="1200">
                <a:solidFill>
                  <a:schemeClr val="tx1"/>
                </a:solidFill>
                <a:latin typeface="Roboto" panose="02000000000000000000" pitchFamily="2" charset="0"/>
                <a:ea typeface="Roboto" panose="02000000000000000000" pitchFamily="2" charset="0"/>
                <a:cs typeface="Roboto"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AU" sz="1477" dirty="0"/>
              <a:t>Escalation plan</a:t>
            </a:r>
          </a:p>
          <a:p>
            <a:r>
              <a:rPr lang="en-AU" sz="1477" dirty="0"/>
              <a:t>Risk identification</a:t>
            </a:r>
          </a:p>
          <a:p>
            <a:r>
              <a:rPr lang="en-AU" sz="1477" dirty="0"/>
              <a:t>Remediation Plan</a:t>
            </a:r>
          </a:p>
          <a:p>
            <a:r>
              <a:rPr lang="en-AU" sz="1477" dirty="0"/>
              <a:t>Audit Protocol</a:t>
            </a:r>
          </a:p>
          <a:p>
            <a:r>
              <a:rPr lang="en-AU" sz="1477" dirty="0"/>
              <a:t>Quality Assurance Plan</a:t>
            </a:r>
          </a:p>
          <a:p>
            <a:r>
              <a:rPr lang="en-AU" sz="1477" dirty="0"/>
              <a:t>Agency Sign-off (CFO/CEO)</a:t>
            </a:r>
          </a:p>
          <a:p>
            <a:endParaRPr lang="en-AU" sz="1477" dirty="0"/>
          </a:p>
          <a:p>
            <a:endParaRPr lang="en-AU" sz="1477" dirty="0"/>
          </a:p>
        </p:txBody>
      </p:sp>
    </p:spTree>
    <p:extLst>
      <p:ext uri="{BB962C8B-B14F-4D97-AF65-F5344CB8AC3E}">
        <p14:creationId xmlns:p14="http://schemas.microsoft.com/office/powerpoint/2010/main" val="24521271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43</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4" name="Title 1">
            <a:extLst>
              <a:ext uri="{FF2B5EF4-FFF2-40B4-BE49-F238E27FC236}">
                <a16:creationId xmlns:a16="http://schemas.microsoft.com/office/drawing/2014/main" xmlns="" id="{B2412C66-51EF-4DEC-A482-D6FAE8129FDE}"/>
              </a:ext>
            </a:extLst>
          </p:cNvPr>
          <p:cNvSpPr txBox="1">
            <a:spLocks/>
          </p:cNvSpPr>
          <p:nvPr/>
        </p:nvSpPr>
        <p:spPr>
          <a:xfrm>
            <a:off x="4861228" y="2242812"/>
            <a:ext cx="1917901"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Audit</a:t>
            </a:r>
          </a:p>
        </p:txBody>
      </p:sp>
      <p:sp>
        <p:nvSpPr>
          <p:cNvPr id="17" name="Explosion 1 57">
            <a:extLst>
              <a:ext uri="{FF2B5EF4-FFF2-40B4-BE49-F238E27FC236}">
                <a16:creationId xmlns:a16="http://schemas.microsoft.com/office/drawing/2014/main" xmlns="" id="{D25D0D5C-05B5-4771-8FA9-88DECC6ACA7E}"/>
              </a:ext>
            </a:extLst>
          </p:cNvPr>
          <p:cNvSpPr/>
          <p:nvPr/>
        </p:nvSpPr>
        <p:spPr>
          <a:xfrm>
            <a:off x="4805798" y="3782283"/>
            <a:ext cx="2764690" cy="2101856"/>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Have a well communicated plan</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593547" y="1608067"/>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Audit finding remediation plan</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0" y="2714843"/>
            <a:ext cx="4018878"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Prior year findings:</a:t>
            </a:r>
          </a:p>
          <a:p>
            <a:pPr lvl="1">
              <a:buFont typeface="System Font Regular"/>
              <a:buChar char="–"/>
            </a:pPr>
            <a:r>
              <a:rPr lang="en-AU" sz="1329" dirty="0">
                <a:solidFill>
                  <a:srgbClr val="3F4444"/>
                </a:solidFill>
              </a:rPr>
              <a:t>Create a plan </a:t>
            </a:r>
          </a:p>
          <a:p>
            <a:pPr lvl="1">
              <a:buFont typeface="System Font Regular"/>
              <a:buChar char="–"/>
            </a:pPr>
            <a:r>
              <a:rPr lang="en-AU" sz="1329" dirty="0">
                <a:solidFill>
                  <a:srgbClr val="3F4444"/>
                </a:solidFill>
              </a:rPr>
              <a:t>Involve all stakeholders</a:t>
            </a:r>
          </a:p>
          <a:p>
            <a:pPr lvl="1">
              <a:buFont typeface="System Font Regular"/>
              <a:buChar char="–"/>
            </a:pPr>
            <a:r>
              <a:rPr lang="en-AU" sz="1329" dirty="0">
                <a:solidFill>
                  <a:srgbClr val="3F4444"/>
                </a:solidFill>
              </a:rPr>
              <a:t>Communicate plan to Auditors and Audit Committee</a:t>
            </a:r>
          </a:p>
          <a:p>
            <a:pPr lvl="1">
              <a:buFont typeface="System Font Regular"/>
              <a:buChar char="–"/>
            </a:pPr>
            <a:r>
              <a:rPr lang="en-AU" sz="1329" dirty="0">
                <a:solidFill>
                  <a:srgbClr val="3F4444"/>
                </a:solidFill>
              </a:rPr>
              <a:t>Do what you say you are going to do</a:t>
            </a:r>
            <a:endParaRPr lang="en-AU" sz="1181" dirty="0">
              <a:solidFill>
                <a:srgbClr val="3F4444"/>
              </a:solidFill>
            </a:endParaRPr>
          </a:p>
        </p:txBody>
      </p:sp>
      <p:sp>
        <p:nvSpPr>
          <p:cNvPr id="20" name="Text Placeholder 3">
            <a:extLst>
              <a:ext uri="{FF2B5EF4-FFF2-40B4-BE49-F238E27FC236}">
                <a16:creationId xmlns:a16="http://schemas.microsoft.com/office/drawing/2014/main" xmlns="" id="{495292A4-0E0C-4690-99A6-BD953FDE7BAF}"/>
              </a:ext>
            </a:extLst>
          </p:cNvPr>
          <p:cNvSpPr txBox="1">
            <a:spLocks/>
          </p:cNvSpPr>
          <p:nvPr/>
        </p:nvSpPr>
        <p:spPr>
          <a:xfrm>
            <a:off x="4861228" y="2680597"/>
            <a:ext cx="3713352" cy="781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Keep audit informed of progress during the year</a:t>
            </a:r>
          </a:p>
          <a:p>
            <a:pPr>
              <a:buFont typeface="System Font Regular"/>
              <a:buChar char="–"/>
            </a:pPr>
            <a:r>
              <a:rPr lang="en-AU" sz="1477" dirty="0">
                <a:solidFill>
                  <a:srgbClr val="3F4444"/>
                </a:solidFill>
              </a:rPr>
              <a:t>If findings are not going to be resolved pre financial statement completion, what is your short term ‘fix’?</a:t>
            </a:r>
          </a:p>
        </p:txBody>
      </p:sp>
      <p:sp>
        <p:nvSpPr>
          <p:cNvPr id="15" name="Text Placeholder 3">
            <a:extLst>
              <a:ext uri="{FF2B5EF4-FFF2-40B4-BE49-F238E27FC236}">
                <a16:creationId xmlns:a16="http://schemas.microsoft.com/office/drawing/2014/main" xmlns="" id="{359BF5D6-DAC9-4CFD-847C-76E34C76C3A8}"/>
              </a:ext>
            </a:extLst>
          </p:cNvPr>
          <p:cNvSpPr txBox="1">
            <a:spLocks/>
          </p:cNvSpPr>
          <p:nvPr/>
        </p:nvSpPr>
        <p:spPr>
          <a:xfrm>
            <a:off x="786921" y="4119144"/>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Current year interim findings:</a:t>
            </a:r>
          </a:p>
          <a:p>
            <a:pPr lvl="1">
              <a:buFont typeface="System Font Regular"/>
              <a:buChar char="–"/>
            </a:pPr>
            <a:r>
              <a:rPr lang="en-AU" sz="1329" dirty="0">
                <a:solidFill>
                  <a:srgbClr val="3F4444"/>
                </a:solidFill>
              </a:rPr>
              <a:t>Same as above</a:t>
            </a:r>
          </a:p>
          <a:p>
            <a:pPr lvl="1">
              <a:buFont typeface="System Font Regular"/>
              <a:buChar char="–"/>
            </a:pPr>
            <a:r>
              <a:rPr lang="en-AU" sz="1329" dirty="0">
                <a:solidFill>
                  <a:srgbClr val="3F4444"/>
                </a:solidFill>
              </a:rPr>
              <a:t>Add to remediation plan</a:t>
            </a:r>
          </a:p>
          <a:p>
            <a:pPr lvl="1">
              <a:buFont typeface="System Font Regular"/>
              <a:buChar char="–"/>
            </a:pPr>
            <a:r>
              <a:rPr lang="en-AU" sz="1329" dirty="0">
                <a:solidFill>
                  <a:srgbClr val="3F4444"/>
                </a:solidFill>
              </a:rPr>
              <a:t>Resolution required prior to year end audit in order to sign off statement?</a:t>
            </a:r>
          </a:p>
        </p:txBody>
      </p:sp>
      <p:sp>
        <p:nvSpPr>
          <p:cNvPr id="16" name="Rectangle 15">
            <a:extLst>
              <a:ext uri="{FF2B5EF4-FFF2-40B4-BE49-F238E27FC236}">
                <a16:creationId xmlns:a16="http://schemas.microsoft.com/office/drawing/2014/main" xmlns="" id="{721AE868-B2D0-44F3-9EE1-758338E809CD}"/>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985983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44</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4" name="Title 1">
            <a:extLst>
              <a:ext uri="{FF2B5EF4-FFF2-40B4-BE49-F238E27FC236}">
                <a16:creationId xmlns:a16="http://schemas.microsoft.com/office/drawing/2014/main" xmlns="" id="{B2412C66-51EF-4DEC-A482-D6FAE8129FDE}"/>
              </a:ext>
            </a:extLst>
          </p:cNvPr>
          <p:cNvSpPr txBox="1">
            <a:spLocks/>
          </p:cNvSpPr>
          <p:nvPr/>
        </p:nvSpPr>
        <p:spPr>
          <a:xfrm>
            <a:off x="4861228" y="2242812"/>
            <a:ext cx="1917901"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Audit</a:t>
            </a:r>
          </a:p>
        </p:txBody>
      </p:sp>
      <p:sp>
        <p:nvSpPr>
          <p:cNvPr id="17" name="Explosion 1 57">
            <a:extLst>
              <a:ext uri="{FF2B5EF4-FFF2-40B4-BE49-F238E27FC236}">
                <a16:creationId xmlns:a16="http://schemas.microsoft.com/office/drawing/2014/main" xmlns="" id="{D25D0D5C-05B5-4771-8FA9-88DECC6ACA7E}"/>
              </a:ext>
            </a:extLst>
          </p:cNvPr>
          <p:cNvSpPr/>
          <p:nvPr/>
        </p:nvSpPr>
        <p:spPr>
          <a:xfrm>
            <a:off x="2944636" y="3997940"/>
            <a:ext cx="2791021" cy="1805710"/>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Good workpapers save everyone time    </a:t>
            </a:r>
            <a:r>
              <a:rPr lang="en-AU" sz="1477" b="1" kern="0" dirty="0">
                <a:solidFill>
                  <a:prstClr val="white"/>
                </a:solidFill>
                <a:sym typeface="Wingdings" panose="05000000000000000000" pitchFamily="2" charset="2"/>
              </a:rPr>
              <a:t></a:t>
            </a:r>
            <a:endParaRPr lang="en-AU" sz="1477" b="1" kern="0" dirty="0">
              <a:solidFill>
                <a:prstClr val="white"/>
              </a:solidFill>
            </a:endParaRP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Preparation of financial statements</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352976"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Good quality workpapers </a:t>
            </a:r>
          </a:p>
          <a:p>
            <a:pPr>
              <a:buFont typeface="System Font Regular"/>
              <a:buChar char="–"/>
            </a:pPr>
            <a:r>
              <a:rPr lang="en-AU" sz="1477" dirty="0">
                <a:solidFill>
                  <a:srgbClr val="3F4444"/>
                </a:solidFill>
              </a:rPr>
              <a:t>Detailed team planning</a:t>
            </a:r>
          </a:p>
          <a:p>
            <a:pPr>
              <a:buFont typeface="System Font Regular"/>
              <a:buChar char="–"/>
            </a:pPr>
            <a:r>
              <a:rPr lang="en-AU" sz="1477" dirty="0">
                <a:solidFill>
                  <a:srgbClr val="3F4444"/>
                </a:solidFill>
              </a:rPr>
              <a:t>Financial Statement version control – 4 versions max</a:t>
            </a:r>
          </a:p>
          <a:p>
            <a:pPr>
              <a:buFont typeface="System Font Regular"/>
              <a:buChar char="–"/>
            </a:pPr>
            <a:r>
              <a:rPr lang="en-AU" sz="1477" dirty="0">
                <a:solidFill>
                  <a:srgbClr val="3F4444"/>
                </a:solidFill>
              </a:rPr>
              <a:t>Financial statements belong to the agency</a:t>
            </a:r>
          </a:p>
        </p:txBody>
      </p:sp>
      <p:sp>
        <p:nvSpPr>
          <p:cNvPr id="20" name="Text Placeholder 3">
            <a:extLst>
              <a:ext uri="{FF2B5EF4-FFF2-40B4-BE49-F238E27FC236}">
                <a16:creationId xmlns:a16="http://schemas.microsoft.com/office/drawing/2014/main" xmlns="" id="{495292A4-0E0C-4690-99A6-BD953FDE7BAF}"/>
              </a:ext>
            </a:extLst>
          </p:cNvPr>
          <p:cNvSpPr txBox="1">
            <a:spLocks/>
          </p:cNvSpPr>
          <p:nvPr/>
        </p:nvSpPr>
        <p:spPr>
          <a:xfrm>
            <a:off x="4861228" y="2680597"/>
            <a:ext cx="3892938" cy="7814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Support required for all balance sheet items and financial statement disclosures</a:t>
            </a:r>
          </a:p>
          <a:p>
            <a:pPr>
              <a:buFont typeface="System Font Regular"/>
              <a:buChar char="–"/>
            </a:pPr>
            <a:r>
              <a:rPr lang="en-AU" sz="1477" dirty="0">
                <a:solidFill>
                  <a:srgbClr val="3F4444"/>
                </a:solidFill>
              </a:rPr>
              <a:t>Provide analytics on all significant movements</a:t>
            </a:r>
          </a:p>
          <a:p>
            <a:pPr>
              <a:buFont typeface="System Font Regular"/>
              <a:buChar char="–"/>
            </a:pPr>
            <a:r>
              <a:rPr lang="en-AU" sz="1477" dirty="0">
                <a:solidFill>
                  <a:srgbClr val="3F4444"/>
                </a:solidFill>
              </a:rPr>
              <a:t>File your documents in a logical order for ease of use</a:t>
            </a:r>
          </a:p>
        </p:txBody>
      </p:sp>
      <p:sp>
        <p:nvSpPr>
          <p:cNvPr id="15" name="Rectangle 14">
            <a:extLst>
              <a:ext uri="{FF2B5EF4-FFF2-40B4-BE49-F238E27FC236}">
                <a16:creationId xmlns:a16="http://schemas.microsoft.com/office/drawing/2014/main" xmlns="" id="{C0A26D86-3A36-4557-A14B-B16C0B166BFE}"/>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684713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45</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7" name="Explosion 1 57">
            <a:extLst>
              <a:ext uri="{FF2B5EF4-FFF2-40B4-BE49-F238E27FC236}">
                <a16:creationId xmlns:a16="http://schemas.microsoft.com/office/drawing/2014/main" xmlns="" id="{D25D0D5C-05B5-4771-8FA9-88DECC6ACA7E}"/>
              </a:ext>
            </a:extLst>
          </p:cNvPr>
          <p:cNvSpPr/>
          <p:nvPr/>
        </p:nvSpPr>
        <p:spPr>
          <a:xfrm>
            <a:off x="5423182" y="2311305"/>
            <a:ext cx="2791021" cy="2319068"/>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Read the financial statements</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Preparation of financial statements</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1477" dirty="0">
                <a:solidFill>
                  <a:srgbClr val="3F4444"/>
                </a:solidFill>
              </a:rPr>
              <a:t>It seems like common sense but………………</a:t>
            </a:r>
          </a:p>
          <a:p>
            <a:pPr>
              <a:buFont typeface="System Font Regular"/>
              <a:buChar char="–"/>
            </a:pPr>
            <a:r>
              <a:rPr lang="en-AU" sz="1477" dirty="0">
                <a:solidFill>
                  <a:srgbClr val="3F4444"/>
                </a:solidFill>
              </a:rPr>
              <a:t>Balance sheet must balance</a:t>
            </a:r>
          </a:p>
          <a:p>
            <a:pPr>
              <a:buFont typeface="System Font Regular"/>
              <a:buChar char="–"/>
            </a:pPr>
            <a:r>
              <a:rPr lang="en-AU" sz="1477" dirty="0">
                <a:solidFill>
                  <a:srgbClr val="3F4444"/>
                </a:solidFill>
              </a:rPr>
              <a:t>Numbers must add and cross check </a:t>
            </a:r>
          </a:p>
          <a:p>
            <a:pPr>
              <a:buFont typeface="System Font Regular"/>
              <a:buChar char="–"/>
            </a:pPr>
            <a:r>
              <a:rPr lang="en-AU" sz="1477" dirty="0">
                <a:solidFill>
                  <a:srgbClr val="3F4444"/>
                </a:solidFill>
              </a:rPr>
              <a:t>Spelling and grammar must be correct</a:t>
            </a:r>
          </a:p>
          <a:p>
            <a:pPr>
              <a:buFont typeface="System Font Regular"/>
              <a:buChar char="–"/>
            </a:pPr>
            <a:r>
              <a:rPr lang="en-AU" sz="1477" dirty="0">
                <a:solidFill>
                  <a:srgbClr val="3F4444"/>
                </a:solidFill>
              </a:rPr>
              <a:t>Financial statements must be well formatted and presented</a:t>
            </a:r>
          </a:p>
          <a:p>
            <a:pPr>
              <a:buFont typeface="System Font Regular"/>
              <a:buChar char="–"/>
            </a:pPr>
            <a:r>
              <a:rPr lang="en-AU" sz="1477" dirty="0">
                <a:solidFill>
                  <a:srgbClr val="3F4444"/>
                </a:solidFill>
              </a:rPr>
              <a:t>Analytics must be meaningful</a:t>
            </a:r>
          </a:p>
        </p:txBody>
      </p:sp>
      <p:sp>
        <p:nvSpPr>
          <p:cNvPr id="9" name="Rectangle 8">
            <a:extLst>
              <a:ext uri="{FF2B5EF4-FFF2-40B4-BE49-F238E27FC236}">
                <a16:creationId xmlns:a16="http://schemas.microsoft.com/office/drawing/2014/main" xmlns="" id="{4B237EEE-307A-407A-81FC-4971370C53B7}"/>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1221352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xmlns="" id="{9F26B82C-C071-46C1-B091-76387D46545D}"/>
              </a:ext>
            </a:extLst>
          </p:cNvPr>
          <p:cNvSpPr txBox="1">
            <a:spLocks/>
          </p:cNvSpPr>
          <p:nvPr/>
        </p:nvSpPr>
        <p:spPr>
          <a:xfrm>
            <a:off x="486351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Assets</a:t>
            </a:r>
          </a:p>
          <a:p>
            <a:pPr lvl="1">
              <a:buFont typeface="System Font Regular"/>
              <a:buChar char="–"/>
            </a:pPr>
            <a:r>
              <a:rPr lang="en-AU" sz="1181" dirty="0">
                <a:solidFill>
                  <a:srgbClr val="3F4444"/>
                </a:solidFill>
              </a:rPr>
              <a:t>Valuation and impairment</a:t>
            </a:r>
          </a:p>
          <a:p>
            <a:pPr lvl="1">
              <a:buFont typeface="System Font Regular"/>
              <a:buChar char="–"/>
            </a:pPr>
            <a:r>
              <a:rPr lang="en-AU" sz="1181" dirty="0">
                <a:solidFill>
                  <a:srgbClr val="3F4444"/>
                </a:solidFill>
              </a:rPr>
              <a:t>Support and justification for all decisions and assumptions</a:t>
            </a:r>
          </a:p>
        </p:txBody>
      </p:sp>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46</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4" name="Title 1">
            <a:extLst>
              <a:ext uri="{FF2B5EF4-FFF2-40B4-BE49-F238E27FC236}">
                <a16:creationId xmlns:a16="http://schemas.microsoft.com/office/drawing/2014/main" xmlns="" id="{B2412C66-51EF-4DEC-A482-D6FAE8129FDE}"/>
              </a:ext>
            </a:extLst>
          </p:cNvPr>
          <p:cNvSpPr txBox="1">
            <a:spLocks/>
          </p:cNvSpPr>
          <p:nvPr/>
        </p:nvSpPr>
        <p:spPr>
          <a:xfrm>
            <a:off x="4861228" y="2242812"/>
            <a:ext cx="1917901"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Auditor</a:t>
            </a:r>
          </a:p>
        </p:txBody>
      </p:sp>
      <p:sp>
        <p:nvSpPr>
          <p:cNvPr id="17" name="Explosion 1 57">
            <a:extLst>
              <a:ext uri="{FF2B5EF4-FFF2-40B4-BE49-F238E27FC236}">
                <a16:creationId xmlns:a16="http://schemas.microsoft.com/office/drawing/2014/main" xmlns="" id="{D25D0D5C-05B5-4771-8FA9-88DECC6ACA7E}"/>
              </a:ext>
            </a:extLst>
          </p:cNvPr>
          <p:cNvSpPr/>
          <p:nvPr/>
        </p:nvSpPr>
        <p:spPr>
          <a:xfrm>
            <a:off x="2416750" y="3795857"/>
            <a:ext cx="2083812" cy="1469689"/>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Start early</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Requirements of specific balances</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Assets</a:t>
            </a:r>
          </a:p>
          <a:p>
            <a:pPr>
              <a:buFont typeface="System Font Regular"/>
              <a:buChar char="–"/>
            </a:pPr>
            <a:r>
              <a:rPr lang="en-AU" sz="1477" dirty="0">
                <a:solidFill>
                  <a:srgbClr val="3F4444"/>
                </a:solidFill>
              </a:rPr>
              <a:t>Provisions (EE, Makegood &amp; Other)</a:t>
            </a:r>
          </a:p>
          <a:p>
            <a:pPr>
              <a:buFont typeface="System Font Regular"/>
              <a:buChar char="–"/>
            </a:pPr>
            <a:r>
              <a:rPr lang="en-AU" sz="1477" dirty="0">
                <a:solidFill>
                  <a:srgbClr val="3F4444"/>
                </a:solidFill>
              </a:rPr>
              <a:t>Leases </a:t>
            </a:r>
          </a:p>
          <a:p>
            <a:pPr>
              <a:buFont typeface="System Font Regular"/>
              <a:buChar char="–"/>
            </a:pPr>
            <a:r>
              <a:rPr lang="en-AU" sz="1477" dirty="0">
                <a:solidFill>
                  <a:srgbClr val="3F4444"/>
                </a:solidFill>
              </a:rPr>
              <a:t>Appropriations</a:t>
            </a:r>
          </a:p>
          <a:p>
            <a:pPr>
              <a:buFont typeface="System Font Regular"/>
              <a:buChar char="–"/>
            </a:pPr>
            <a:r>
              <a:rPr lang="en-AU" sz="1477" dirty="0">
                <a:solidFill>
                  <a:srgbClr val="3F4444"/>
                </a:solidFill>
              </a:rPr>
              <a:t>Other</a:t>
            </a:r>
          </a:p>
        </p:txBody>
      </p:sp>
      <p:sp>
        <p:nvSpPr>
          <p:cNvPr id="16" name="Text Placeholder 3">
            <a:extLst>
              <a:ext uri="{FF2B5EF4-FFF2-40B4-BE49-F238E27FC236}">
                <a16:creationId xmlns:a16="http://schemas.microsoft.com/office/drawing/2014/main" xmlns="" id="{B8C2332E-74C4-4820-9C36-1A9A4512DF7F}"/>
              </a:ext>
            </a:extLst>
          </p:cNvPr>
          <p:cNvSpPr txBox="1">
            <a:spLocks/>
          </p:cNvSpPr>
          <p:nvPr/>
        </p:nvSpPr>
        <p:spPr>
          <a:xfrm>
            <a:off x="4863511" y="3604996"/>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Provisions, Appropriations &amp; other</a:t>
            </a:r>
          </a:p>
          <a:p>
            <a:pPr lvl="1">
              <a:buFont typeface="System Font Regular"/>
              <a:buChar char="–"/>
            </a:pPr>
            <a:r>
              <a:rPr lang="en-AU" sz="1181" dirty="0">
                <a:solidFill>
                  <a:srgbClr val="3F4444"/>
                </a:solidFill>
              </a:rPr>
              <a:t>Calculations and support for all parameters used</a:t>
            </a:r>
          </a:p>
          <a:p>
            <a:pPr lvl="1">
              <a:buFont typeface="System Font Regular"/>
              <a:buChar char="–"/>
            </a:pPr>
            <a:r>
              <a:rPr lang="en-AU" sz="1181" dirty="0">
                <a:solidFill>
                  <a:srgbClr val="3F4444"/>
                </a:solidFill>
              </a:rPr>
              <a:t>Actuarial as required</a:t>
            </a:r>
          </a:p>
        </p:txBody>
      </p:sp>
      <p:sp>
        <p:nvSpPr>
          <p:cNvPr id="20" name="Rectangle 19">
            <a:extLst>
              <a:ext uri="{FF2B5EF4-FFF2-40B4-BE49-F238E27FC236}">
                <a16:creationId xmlns:a16="http://schemas.microsoft.com/office/drawing/2014/main" xmlns="" id="{737325D0-8724-47F8-A746-DDE4E5E759C9}"/>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1288457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3">
            <a:extLst>
              <a:ext uri="{FF2B5EF4-FFF2-40B4-BE49-F238E27FC236}">
                <a16:creationId xmlns:a16="http://schemas.microsoft.com/office/drawing/2014/main" xmlns="" id="{9F26B82C-C071-46C1-B091-76387D46545D}"/>
              </a:ext>
            </a:extLst>
          </p:cNvPr>
          <p:cNvSpPr txBox="1">
            <a:spLocks/>
          </p:cNvSpPr>
          <p:nvPr/>
        </p:nvSpPr>
        <p:spPr>
          <a:xfrm>
            <a:off x="486351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Include internal review timeframes in project plan.</a:t>
            </a:r>
          </a:p>
          <a:p>
            <a:pPr>
              <a:buFont typeface="System Font Regular"/>
              <a:buChar char="–"/>
            </a:pPr>
            <a:r>
              <a:rPr lang="en-AU" sz="1477" dirty="0">
                <a:solidFill>
                  <a:srgbClr val="3F4444"/>
                </a:solidFill>
              </a:rPr>
              <a:t>Plan for audit review (may include technical team)</a:t>
            </a:r>
          </a:p>
        </p:txBody>
      </p:sp>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47</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4" name="Title 1">
            <a:extLst>
              <a:ext uri="{FF2B5EF4-FFF2-40B4-BE49-F238E27FC236}">
                <a16:creationId xmlns:a16="http://schemas.microsoft.com/office/drawing/2014/main" xmlns="" id="{B2412C66-51EF-4DEC-A482-D6FAE8129FDE}"/>
              </a:ext>
            </a:extLst>
          </p:cNvPr>
          <p:cNvSpPr txBox="1">
            <a:spLocks/>
          </p:cNvSpPr>
          <p:nvPr/>
        </p:nvSpPr>
        <p:spPr>
          <a:xfrm>
            <a:off x="4861228" y="2242812"/>
            <a:ext cx="1917901"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Auditor</a:t>
            </a:r>
          </a:p>
        </p:txBody>
      </p:sp>
      <p:sp>
        <p:nvSpPr>
          <p:cNvPr id="17" name="Explosion 1 57">
            <a:extLst>
              <a:ext uri="{FF2B5EF4-FFF2-40B4-BE49-F238E27FC236}">
                <a16:creationId xmlns:a16="http://schemas.microsoft.com/office/drawing/2014/main" xmlns="" id="{D25D0D5C-05B5-4771-8FA9-88DECC6ACA7E}"/>
              </a:ext>
            </a:extLst>
          </p:cNvPr>
          <p:cNvSpPr/>
          <p:nvPr/>
        </p:nvSpPr>
        <p:spPr>
          <a:xfrm>
            <a:off x="5066708" y="3711513"/>
            <a:ext cx="2315486" cy="1647618"/>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No surprises at year end!</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Technical papers/issues</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Required for change in legislation or policy that affects accounting treatment</a:t>
            </a:r>
          </a:p>
          <a:p>
            <a:pPr>
              <a:buFont typeface="System Font Regular"/>
              <a:buChar char="–"/>
            </a:pPr>
            <a:r>
              <a:rPr lang="en-AU" sz="1477" dirty="0">
                <a:solidFill>
                  <a:srgbClr val="3F4444"/>
                </a:solidFill>
              </a:rPr>
              <a:t>Must be well supported by references to relevant legislation, accounting standards and contracts (as required)</a:t>
            </a:r>
          </a:p>
          <a:p>
            <a:pPr>
              <a:buFont typeface="System Font Regular"/>
              <a:buChar char="–"/>
            </a:pPr>
            <a:r>
              <a:rPr lang="en-AU" sz="1477" dirty="0">
                <a:solidFill>
                  <a:srgbClr val="3F4444"/>
                </a:solidFill>
              </a:rPr>
              <a:t>Get paper to auditors early </a:t>
            </a:r>
          </a:p>
        </p:txBody>
      </p:sp>
      <p:sp>
        <p:nvSpPr>
          <p:cNvPr id="16" name="Rectangle 15">
            <a:extLst>
              <a:ext uri="{FF2B5EF4-FFF2-40B4-BE49-F238E27FC236}">
                <a16:creationId xmlns:a16="http://schemas.microsoft.com/office/drawing/2014/main" xmlns="" id="{644CFD44-FE23-4E66-92D0-AB5BC22EB081}"/>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202707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48</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7" name="Explosion 1 57">
            <a:extLst>
              <a:ext uri="{FF2B5EF4-FFF2-40B4-BE49-F238E27FC236}">
                <a16:creationId xmlns:a16="http://schemas.microsoft.com/office/drawing/2014/main" xmlns="" id="{D25D0D5C-05B5-4771-8FA9-88DECC6ACA7E}"/>
              </a:ext>
            </a:extLst>
          </p:cNvPr>
          <p:cNvSpPr/>
          <p:nvPr/>
        </p:nvSpPr>
        <p:spPr>
          <a:xfrm>
            <a:off x="5056293" y="2596460"/>
            <a:ext cx="2315486" cy="1647618"/>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Prior to release to  auditors!</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Quality Assurance</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Differs from a standard review</a:t>
            </a:r>
          </a:p>
          <a:p>
            <a:pPr>
              <a:buFont typeface="System Font Regular"/>
              <a:buChar char="–"/>
            </a:pPr>
            <a:r>
              <a:rPr lang="en-AU" sz="1477" dirty="0">
                <a:solidFill>
                  <a:srgbClr val="3F4444"/>
                </a:solidFill>
              </a:rPr>
              <a:t>Risk based</a:t>
            </a:r>
          </a:p>
          <a:p>
            <a:pPr>
              <a:buFont typeface="System Font Regular"/>
              <a:buChar char="–"/>
            </a:pPr>
            <a:r>
              <a:rPr lang="en-AU" sz="1477" dirty="0">
                <a:solidFill>
                  <a:srgbClr val="3F4444"/>
                </a:solidFill>
              </a:rPr>
              <a:t>QA can include:-</a:t>
            </a:r>
          </a:p>
          <a:p>
            <a:pPr lvl="1">
              <a:buFont typeface="System Font Regular"/>
              <a:buChar char="–"/>
            </a:pPr>
            <a:r>
              <a:rPr lang="en-AU" sz="1181" dirty="0">
                <a:solidFill>
                  <a:srgbClr val="3F4444"/>
                </a:solidFill>
              </a:rPr>
              <a:t>workpapers, </a:t>
            </a:r>
          </a:p>
          <a:p>
            <a:pPr lvl="1">
              <a:buFont typeface="System Font Regular"/>
              <a:buChar char="–"/>
            </a:pPr>
            <a:r>
              <a:rPr lang="en-AU" sz="1181" dirty="0">
                <a:solidFill>
                  <a:srgbClr val="3F4444"/>
                </a:solidFill>
              </a:rPr>
              <a:t>financial statements</a:t>
            </a:r>
          </a:p>
          <a:p>
            <a:pPr>
              <a:buFont typeface="System Font Regular"/>
              <a:buChar char="–"/>
            </a:pPr>
            <a:r>
              <a:rPr lang="en-AU" sz="1477" dirty="0">
                <a:solidFill>
                  <a:srgbClr val="3F4444"/>
                </a:solidFill>
              </a:rPr>
              <a:t>Should be by someone outside preparation team</a:t>
            </a:r>
          </a:p>
        </p:txBody>
      </p:sp>
      <p:sp>
        <p:nvSpPr>
          <p:cNvPr id="15" name="Rectangle 14">
            <a:extLst>
              <a:ext uri="{FF2B5EF4-FFF2-40B4-BE49-F238E27FC236}">
                <a16:creationId xmlns:a16="http://schemas.microsoft.com/office/drawing/2014/main" xmlns="" id="{B586517B-A177-4D26-927C-37506C61E658}"/>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4109162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49</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7" name="Explosion 1 57">
            <a:extLst>
              <a:ext uri="{FF2B5EF4-FFF2-40B4-BE49-F238E27FC236}">
                <a16:creationId xmlns:a16="http://schemas.microsoft.com/office/drawing/2014/main" xmlns="" id="{D25D0D5C-05B5-4771-8FA9-88DECC6ACA7E}"/>
              </a:ext>
            </a:extLst>
          </p:cNvPr>
          <p:cNvSpPr/>
          <p:nvPr/>
        </p:nvSpPr>
        <p:spPr>
          <a:xfrm>
            <a:off x="5411137" y="2509167"/>
            <a:ext cx="2640797" cy="1972460"/>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477" b="1" kern="0" dirty="0">
                <a:solidFill>
                  <a:prstClr val="white"/>
                </a:solidFill>
              </a:rPr>
              <a:t>No surprises!</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Audit committee support</a:t>
            </a:r>
            <a:endParaRPr lang="en-US" sz="1034" cap="all" spc="111" dirty="0">
              <a:solidFill>
                <a:srgbClr val="3F4444"/>
              </a:solidFill>
              <a:latin typeface="Calibri Regular"/>
            </a:endParaRPr>
          </a:p>
        </p:txBody>
      </p:sp>
      <p:sp>
        <p:nvSpPr>
          <p:cNvPr id="12" name="Title 1">
            <a:extLst>
              <a:ext uri="{FF2B5EF4-FFF2-40B4-BE49-F238E27FC236}">
                <a16:creationId xmlns:a16="http://schemas.microsoft.com/office/drawing/2014/main" xmlns="" id="{D12B0B83-40C2-4312-9B4F-B63DDD94ADB6}"/>
              </a:ext>
            </a:extLst>
          </p:cNvPr>
          <p:cNvSpPr txBox="1">
            <a:spLocks/>
          </p:cNvSpPr>
          <p:nvPr/>
        </p:nvSpPr>
        <p:spPr>
          <a:xfrm>
            <a:off x="786329" y="2240356"/>
            <a:ext cx="1829892" cy="405994"/>
          </a:xfrm>
          <a:prstGeom prst="rect">
            <a:avLst/>
          </a:prstGeom>
        </p:spPr>
        <p:txBody>
          <a:bodyPr vert="horz" lIns="0" tIns="33754" rIns="67508" bIns="33754" rtlCol="0" anchor="t">
            <a:noAutofit/>
          </a:bodyPr>
          <a:lstStyle>
            <a:lvl1pPr algn="l" defTabSz="457200" rtl="0" eaLnBrk="1" latinLnBrk="0" hangingPunct="1">
              <a:spcBef>
                <a:spcPct val="0"/>
              </a:spcBef>
              <a:buNone/>
              <a:defRPr sz="2800" b="1" i="1" kern="1200">
                <a:solidFill>
                  <a:schemeClr val="tx1"/>
                </a:solidFill>
                <a:latin typeface="+mj-lt"/>
                <a:ea typeface="+mj-ea"/>
                <a:cs typeface="+mj-cs"/>
              </a:defRPr>
            </a:lvl1pPr>
          </a:lstStyle>
          <a:p>
            <a:r>
              <a:rPr lang="en-AU" sz="1477" b="0" i="0" cap="all" spc="111" dirty="0">
                <a:solidFill>
                  <a:srgbClr val="3F4444"/>
                </a:solidFill>
                <a:latin typeface="Calibri Regular"/>
              </a:rPr>
              <a:t>CFO Team</a:t>
            </a: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68059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Include preparation of Audit Committee papers in planning</a:t>
            </a:r>
          </a:p>
          <a:p>
            <a:pPr>
              <a:buFont typeface="System Font Regular"/>
              <a:buChar char="–"/>
            </a:pPr>
            <a:r>
              <a:rPr lang="en-AU" sz="1477" dirty="0">
                <a:solidFill>
                  <a:srgbClr val="3F4444"/>
                </a:solidFill>
              </a:rPr>
              <a:t>Ongoing communication - status &amp; issues</a:t>
            </a:r>
          </a:p>
          <a:p>
            <a:pPr marL="0" indent="0">
              <a:buNone/>
            </a:pPr>
            <a:endParaRPr lang="en-AU" sz="1477" dirty="0">
              <a:solidFill>
                <a:srgbClr val="3F4444"/>
              </a:solidFill>
            </a:endParaRPr>
          </a:p>
        </p:txBody>
      </p:sp>
      <p:sp>
        <p:nvSpPr>
          <p:cNvPr id="9" name="Rectangle 8">
            <a:extLst>
              <a:ext uri="{FF2B5EF4-FFF2-40B4-BE49-F238E27FC236}">
                <a16:creationId xmlns:a16="http://schemas.microsoft.com/office/drawing/2014/main" xmlns="" id="{3DCD6E98-9EB1-451E-8332-E1A4C7E35531}"/>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637062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7193" y="494915"/>
            <a:ext cx="7267575" cy="6515770"/>
          </a:xfrm>
          <a:prstGeom prst="rect">
            <a:avLst/>
          </a:prstGeom>
          <a:noFill/>
        </p:spPr>
        <p:txBody>
          <a:bodyPr wrap="square" lIns="86774" tIns="43408" rIns="86774" bIns="43408" rtlCol="0">
            <a:spAutoFit/>
          </a:bodyPr>
          <a:lstStyle/>
          <a:p>
            <a:pPr algn="ctr">
              <a:spcBef>
                <a:spcPts val="1193"/>
              </a:spcBef>
              <a:spcAft>
                <a:spcPts val="492"/>
              </a:spcAft>
            </a:pPr>
            <a:r>
              <a:rPr lang="en-AU" sz="3938" b="1" dirty="0">
                <a:solidFill>
                  <a:srgbClr val="0F4C92"/>
                </a:solidFill>
              </a:rPr>
              <a:t>Key </a:t>
            </a:r>
            <a:r>
              <a:rPr lang="en-AU" sz="3938" b="1" dirty="0" smtClean="0">
                <a:solidFill>
                  <a:srgbClr val="0F4C92"/>
                </a:solidFill>
              </a:rPr>
              <a:t>messages</a:t>
            </a:r>
          </a:p>
          <a:p>
            <a:pPr algn="ctr">
              <a:spcBef>
                <a:spcPts val="1193"/>
              </a:spcBef>
              <a:spcAft>
                <a:spcPts val="492"/>
              </a:spcAft>
            </a:pPr>
            <a:endParaRPr lang="en-AU" b="1" dirty="0">
              <a:solidFill>
                <a:srgbClr val="0F4C92"/>
              </a:solidFill>
            </a:endParaRPr>
          </a:p>
          <a:p>
            <a:pPr marL="450068" indent="-450068">
              <a:buFont typeface="Arial" panose="020B0604020202020204" pitchFamily="34" charset="0"/>
              <a:buChar char="•"/>
            </a:pPr>
            <a:r>
              <a:rPr lang="en-AU" sz="3600" dirty="0" smtClean="0"/>
              <a:t>Observations from 2017-18 audit process</a:t>
            </a:r>
          </a:p>
          <a:p>
            <a:pPr marL="450068" indent="-450068">
              <a:lnSpc>
                <a:spcPct val="250000"/>
              </a:lnSpc>
              <a:buFont typeface="Arial" panose="020B0604020202020204" pitchFamily="34" charset="0"/>
              <a:buChar char="•"/>
            </a:pPr>
            <a:r>
              <a:rPr lang="en-AU" sz="3600" dirty="0" smtClean="0"/>
              <a:t>Areas of focus for 2018-19</a:t>
            </a:r>
          </a:p>
          <a:p>
            <a:pPr marL="450068" indent="-450068">
              <a:lnSpc>
                <a:spcPct val="250000"/>
              </a:lnSpc>
              <a:buFont typeface="Arial" panose="020B0604020202020204" pitchFamily="34" charset="0"/>
              <a:buChar char="•"/>
            </a:pPr>
            <a:r>
              <a:rPr lang="en-AU" sz="3600" dirty="0" smtClean="0"/>
              <a:t>Other audit and reporting matters</a:t>
            </a:r>
          </a:p>
          <a:p>
            <a:pPr marL="450068" indent="-450068">
              <a:lnSpc>
                <a:spcPct val="250000"/>
              </a:lnSpc>
              <a:buFont typeface="Arial" panose="020B0604020202020204" pitchFamily="34" charset="0"/>
              <a:buChar char="•"/>
            </a:pPr>
            <a:endParaRPr lang="en-AU" sz="3600" dirty="0"/>
          </a:p>
        </p:txBody>
      </p:sp>
    </p:spTree>
    <p:extLst>
      <p:ext uri="{BB962C8B-B14F-4D97-AF65-F5344CB8AC3E}">
        <p14:creationId xmlns:p14="http://schemas.microsoft.com/office/powerpoint/2010/main" val="154656958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2">
            <a:extLst>
              <a:ext uri="{FF2B5EF4-FFF2-40B4-BE49-F238E27FC236}">
                <a16:creationId xmlns:a16="http://schemas.microsoft.com/office/drawing/2014/main" xmlns="" id="{EF0F1954-4275-134A-B3A6-C2D5CC6DCD9C}"/>
              </a:ext>
            </a:extLst>
          </p:cNvPr>
          <p:cNvSpPr>
            <a:spLocks noGrp="1"/>
          </p:cNvSpPr>
          <p:nvPr>
            <p:ph type="sldNum" sz="quarter" idx="4"/>
          </p:nvPr>
        </p:nvSpPr>
        <p:spPr>
          <a:xfrm>
            <a:off x="8287990" y="5635040"/>
            <a:ext cx="466176" cy="269565"/>
          </a:xfrm>
        </p:spPr>
        <p:txBody>
          <a:bodyPr/>
          <a:lstStyle/>
          <a:p>
            <a:r>
              <a:rPr lang="en-US" dirty="0">
                <a:latin typeface="Calibri Regular"/>
              </a:rPr>
              <a:t>PAGE </a:t>
            </a:r>
            <a:fld id="{83FC7410-8B19-1B4A-99B8-F67D2229AFB7}" type="slidenum">
              <a:rPr lang="en-US" smtClean="0">
                <a:latin typeface="Calibri Regular"/>
              </a:rPr>
              <a:pPr/>
              <a:t>50</a:t>
            </a:fld>
            <a:endParaRPr lang="en-US" dirty="0">
              <a:latin typeface="Calibri Regular"/>
            </a:endParaRPr>
          </a:p>
        </p:txBody>
      </p:sp>
      <p:sp>
        <p:nvSpPr>
          <p:cNvPr id="11" name="Slide Number Placeholder 3">
            <a:extLst>
              <a:ext uri="{FF2B5EF4-FFF2-40B4-BE49-F238E27FC236}">
                <a16:creationId xmlns:a16="http://schemas.microsoft.com/office/drawing/2014/main" xmlns="" id="{1D457272-B2D0-49FF-88B3-8841FD5CBD2F}"/>
              </a:ext>
            </a:extLst>
          </p:cNvPr>
          <p:cNvSpPr txBox="1">
            <a:spLocks/>
          </p:cNvSpPr>
          <p:nvPr/>
        </p:nvSpPr>
        <p:spPr>
          <a:xfrm>
            <a:off x="265151" y="5221703"/>
            <a:ext cx="197122" cy="22177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buFont typeface="+mj-lt"/>
              <a:buNone/>
            </a:pPr>
            <a:r>
              <a:rPr lang="en-US" sz="1034">
                <a:solidFill>
                  <a:schemeClr val="bg1"/>
                </a:solidFill>
              </a:rPr>
              <a:t>5</a:t>
            </a:r>
            <a:endParaRPr lang="en-US" sz="1034" dirty="0">
              <a:solidFill>
                <a:schemeClr val="bg1"/>
              </a:solidFill>
            </a:endParaRPr>
          </a:p>
        </p:txBody>
      </p:sp>
      <p:sp>
        <p:nvSpPr>
          <p:cNvPr id="13" name="Content Placeholder 3">
            <a:extLst>
              <a:ext uri="{FF2B5EF4-FFF2-40B4-BE49-F238E27FC236}">
                <a16:creationId xmlns:a16="http://schemas.microsoft.com/office/drawing/2014/main" xmlns="" id="{E7C110BA-4CC4-47DB-BEE5-90896FA25D90}"/>
              </a:ext>
            </a:extLst>
          </p:cNvPr>
          <p:cNvSpPr txBox="1">
            <a:spLocks/>
          </p:cNvSpPr>
          <p:nvPr/>
        </p:nvSpPr>
        <p:spPr>
          <a:xfrm>
            <a:off x="593547" y="2311305"/>
            <a:ext cx="4269964" cy="2885749"/>
          </a:xfrm>
          <a:prstGeom prst="rect">
            <a:avLst/>
          </a:prstGeom>
        </p:spPr>
        <p:txBody>
          <a:bodyPr vert="horz" lIns="0" tIns="33754" rIns="67508" bIns="33754" rtlCol="0">
            <a:noAutofit/>
          </a:bodyPr>
          <a:lstStyle>
            <a:lvl1pPr marL="414000" indent="-414000" algn="l" defTabSz="457200" rtl="0" eaLnBrk="1" latinLnBrk="0" hangingPunct="1">
              <a:spcBef>
                <a:spcPct val="20000"/>
              </a:spcBef>
              <a:buSzPct val="70000"/>
              <a:buFont typeface="Lucida Grande"/>
              <a:buChar char="▲"/>
              <a:defRPr sz="2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16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endParaRPr lang="en-AU" sz="1772" dirty="0"/>
          </a:p>
          <a:p>
            <a:endParaRPr lang="en-AU" sz="1772" dirty="0"/>
          </a:p>
        </p:txBody>
      </p:sp>
      <p:sp>
        <p:nvSpPr>
          <p:cNvPr id="17" name="Explosion 1 57">
            <a:extLst>
              <a:ext uri="{FF2B5EF4-FFF2-40B4-BE49-F238E27FC236}">
                <a16:creationId xmlns:a16="http://schemas.microsoft.com/office/drawing/2014/main" xmlns="" id="{D25D0D5C-05B5-4771-8FA9-88DECC6ACA7E}"/>
              </a:ext>
            </a:extLst>
          </p:cNvPr>
          <p:cNvSpPr/>
          <p:nvPr/>
        </p:nvSpPr>
        <p:spPr>
          <a:xfrm>
            <a:off x="5349085" y="2951300"/>
            <a:ext cx="2640797" cy="1972460"/>
          </a:xfrm>
          <a:prstGeom prst="irregularSeal1">
            <a:avLst/>
          </a:prstGeom>
          <a:solidFill>
            <a:srgbClr val="5E265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337551">
              <a:defRPr/>
            </a:pPr>
            <a:r>
              <a:rPr lang="en-AU" sz="1772" b="1" kern="0" dirty="0">
                <a:solidFill>
                  <a:prstClr val="white"/>
                </a:solidFill>
              </a:rPr>
              <a:t>Have Fun!</a:t>
            </a:r>
          </a:p>
        </p:txBody>
      </p:sp>
      <p:sp>
        <p:nvSpPr>
          <p:cNvPr id="18" name="Content Placeholder 1">
            <a:extLst>
              <a:ext uri="{FF2B5EF4-FFF2-40B4-BE49-F238E27FC236}">
                <a16:creationId xmlns:a16="http://schemas.microsoft.com/office/drawing/2014/main" xmlns="" id="{D25F925E-CDD8-4D6A-8739-E88AAB44661D}"/>
              </a:ext>
            </a:extLst>
          </p:cNvPr>
          <p:cNvSpPr txBox="1">
            <a:spLocks/>
          </p:cNvSpPr>
          <p:nvPr/>
        </p:nvSpPr>
        <p:spPr>
          <a:xfrm>
            <a:off x="694873" y="1643485"/>
            <a:ext cx="7535200" cy="228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AU" sz="2067" u="sng" dirty="0">
                <a:solidFill>
                  <a:srgbClr val="3F4444"/>
                </a:solidFill>
                <a:latin typeface="Verdana Regular"/>
              </a:rPr>
              <a:t>Conclusion</a:t>
            </a:r>
            <a:endParaRPr lang="en-US" sz="1034" cap="all" spc="111" dirty="0">
              <a:solidFill>
                <a:srgbClr val="3F4444"/>
              </a:solidFill>
              <a:latin typeface="Calibri Regular"/>
            </a:endParaRPr>
          </a:p>
        </p:txBody>
      </p:sp>
      <p:sp>
        <p:nvSpPr>
          <p:cNvPr id="19" name="Text Placeholder 3">
            <a:extLst>
              <a:ext uri="{FF2B5EF4-FFF2-40B4-BE49-F238E27FC236}">
                <a16:creationId xmlns:a16="http://schemas.microsoft.com/office/drawing/2014/main" xmlns="" id="{EAFEEC1B-FE69-4E5A-B2E1-200F036A50EA}"/>
              </a:ext>
            </a:extLst>
          </p:cNvPr>
          <p:cNvSpPr txBox="1">
            <a:spLocks/>
          </p:cNvSpPr>
          <p:nvPr/>
        </p:nvSpPr>
        <p:spPr>
          <a:xfrm>
            <a:off x="786921" y="2184077"/>
            <a:ext cx="3955974" cy="99912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System Font Regular"/>
              <a:buChar char="–"/>
            </a:pPr>
            <a:r>
              <a:rPr lang="en-AU" sz="1477" dirty="0">
                <a:solidFill>
                  <a:srgbClr val="3F4444"/>
                </a:solidFill>
              </a:rPr>
              <a:t>Start planning early</a:t>
            </a:r>
          </a:p>
          <a:p>
            <a:pPr>
              <a:buFont typeface="System Font Regular"/>
              <a:buChar char="–"/>
            </a:pPr>
            <a:r>
              <a:rPr lang="en-AU" sz="1477" dirty="0">
                <a:solidFill>
                  <a:srgbClr val="3F4444"/>
                </a:solidFill>
              </a:rPr>
              <a:t>Create discipline through project management</a:t>
            </a:r>
          </a:p>
          <a:p>
            <a:pPr>
              <a:buFont typeface="System Font Regular"/>
              <a:buChar char="–"/>
            </a:pPr>
            <a:r>
              <a:rPr lang="en-AU" sz="1477" dirty="0">
                <a:solidFill>
                  <a:srgbClr val="3F4444"/>
                </a:solidFill>
              </a:rPr>
              <a:t>Get technical accounting, remediation and specific balance issues out of the way early</a:t>
            </a:r>
          </a:p>
          <a:p>
            <a:pPr>
              <a:buFont typeface="System Font Regular"/>
              <a:buChar char="–"/>
            </a:pPr>
            <a:r>
              <a:rPr lang="en-AU" sz="1477" dirty="0">
                <a:solidFill>
                  <a:srgbClr val="3F4444"/>
                </a:solidFill>
              </a:rPr>
              <a:t>Support/manage the auditors</a:t>
            </a:r>
          </a:p>
          <a:p>
            <a:pPr>
              <a:buFont typeface="System Font Regular"/>
              <a:buChar char="–"/>
            </a:pPr>
            <a:r>
              <a:rPr lang="en-AU" sz="1477" dirty="0">
                <a:solidFill>
                  <a:srgbClr val="3F4444"/>
                </a:solidFill>
              </a:rPr>
              <a:t>Constant communication to all stakeholders</a:t>
            </a:r>
          </a:p>
          <a:p>
            <a:pPr>
              <a:buFont typeface="System Font Regular"/>
              <a:buChar char="–"/>
            </a:pPr>
            <a:r>
              <a:rPr lang="en-AU" sz="1477" dirty="0">
                <a:solidFill>
                  <a:srgbClr val="3F4444"/>
                </a:solidFill>
              </a:rPr>
              <a:t>No surprises for anyone!</a:t>
            </a:r>
          </a:p>
        </p:txBody>
      </p:sp>
      <p:sp>
        <p:nvSpPr>
          <p:cNvPr id="8" name="Rectangle 7">
            <a:extLst>
              <a:ext uri="{FF2B5EF4-FFF2-40B4-BE49-F238E27FC236}">
                <a16:creationId xmlns:a16="http://schemas.microsoft.com/office/drawing/2014/main" xmlns="" id="{0D79B6C4-6650-44CC-91B8-72635DBF7016}"/>
              </a:ext>
            </a:extLst>
          </p:cNvPr>
          <p:cNvSpPr/>
          <p:nvPr/>
        </p:nvSpPr>
        <p:spPr>
          <a:xfrm>
            <a:off x="467881" y="5534085"/>
            <a:ext cx="1878204" cy="2695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329" dirty="0">
              <a:solidFill>
                <a:schemeClr val="bg1"/>
              </a:solidFill>
            </a:endParaRPr>
          </a:p>
        </p:txBody>
      </p:sp>
    </p:spTree>
    <p:extLst>
      <p:ext uri="{BB962C8B-B14F-4D97-AF65-F5344CB8AC3E}">
        <p14:creationId xmlns:p14="http://schemas.microsoft.com/office/powerpoint/2010/main" val="928496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91214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ctrTitle"/>
          </p:nvPr>
        </p:nvSpPr>
        <p:spPr/>
        <p:txBody>
          <a:bodyPr/>
          <a:lstStyle/>
          <a:p>
            <a:pPr eaLnBrk="1" hangingPunct="1"/>
            <a:r>
              <a:rPr lang="en-AU" altLang="en-US" smtClean="0">
                <a:ea typeface="ＭＳ Ｐゴシック" panose="020B0600070205080204" pitchFamily="34" charset="-128"/>
              </a:rPr>
              <a:t>2018-19 Whole of Government Reporting Requirements</a:t>
            </a:r>
          </a:p>
        </p:txBody>
      </p:sp>
      <p:sp>
        <p:nvSpPr>
          <p:cNvPr id="4099" name="Title 1"/>
          <p:cNvSpPr txBox="1">
            <a:spLocks/>
          </p:cNvSpPr>
          <p:nvPr/>
        </p:nvSpPr>
        <p:spPr bwMode="auto">
          <a:xfrm>
            <a:off x="4713089" y="4979840"/>
            <a:ext cx="4145831" cy="1347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AU" altLang="en-US" sz="1181"/>
              <a:t>Catherine Dal Cin</a:t>
            </a:r>
          </a:p>
          <a:p>
            <a:pPr algn="ctr" eaLnBrk="1" hangingPunct="1">
              <a:spcBef>
                <a:spcPct val="0"/>
              </a:spcBef>
              <a:buFontTx/>
              <a:buNone/>
            </a:pPr>
            <a:r>
              <a:rPr lang="en-AU" altLang="en-US" sz="1181"/>
              <a:t>Financial Reporting Team </a:t>
            </a:r>
          </a:p>
          <a:p>
            <a:pPr algn="ctr" eaLnBrk="1" hangingPunct="1">
              <a:spcBef>
                <a:spcPct val="0"/>
              </a:spcBef>
              <a:buFontTx/>
              <a:buNone/>
            </a:pPr>
            <a:r>
              <a:rPr lang="en-AU" altLang="en-US" sz="1181"/>
              <a:t>Chief Minister, Treasury and Economic Development Directorate</a:t>
            </a:r>
          </a:p>
          <a:p>
            <a:pPr algn="ctr" eaLnBrk="1" hangingPunct="1">
              <a:spcBef>
                <a:spcPct val="0"/>
              </a:spcBef>
              <a:buFontTx/>
              <a:buNone/>
            </a:pPr>
            <a:r>
              <a:rPr lang="en-AU" altLang="en-US" sz="1181"/>
              <a:t>x54603</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AU" altLang="en-US" b="1" smtClean="0">
                <a:ea typeface="ＭＳ Ｐゴシック" panose="020B0600070205080204" pitchFamily="34" charset="-128"/>
              </a:rPr>
              <a:t>Timing</a:t>
            </a:r>
          </a:p>
        </p:txBody>
      </p:sp>
      <p:sp>
        <p:nvSpPr>
          <p:cNvPr id="6147" name="Content Placeholder 2"/>
          <p:cNvSpPr>
            <a:spLocks noGrp="1"/>
          </p:cNvSpPr>
          <p:nvPr>
            <p:ph idx="1"/>
          </p:nvPr>
        </p:nvSpPr>
        <p:spPr>
          <a:xfrm>
            <a:off x="460995" y="1293441"/>
            <a:ext cx="8101013" cy="4455244"/>
          </a:xfrm>
        </p:spPr>
        <p:txBody>
          <a:bodyPr/>
          <a:lstStyle/>
          <a:p>
            <a:pPr lvl="1" eaLnBrk="1" hangingPunct="1">
              <a:buFont typeface="Arial" panose="020B0604020202020204" pitchFamily="34" charset="0"/>
              <a:buChar char="•"/>
            </a:pPr>
            <a:r>
              <a:rPr lang="en-AU" altLang="en-US" smtClean="0">
                <a:ea typeface="ＭＳ Ｐゴシック" panose="020B0600070205080204" pitchFamily="34" charset="-128"/>
              </a:rPr>
              <a:t>The Final Audit Timetable has been released</a:t>
            </a:r>
          </a:p>
          <a:p>
            <a:pPr lvl="1" eaLnBrk="1" hangingPunct="1">
              <a:buFont typeface="Arial" panose="020B0604020202020204" pitchFamily="34" charset="0"/>
              <a:buChar char="•"/>
            </a:pPr>
            <a:r>
              <a:rPr lang="en-AU" altLang="en-US" smtClean="0">
                <a:ea typeface="ＭＳ Ｐゴシック" panose="020B0600070205080204" pitchFamily="34" charset="-128"/>
              </a:rPr>
              <a:t>Certified statements to Audit Office and Treasury on 15 July (Group 1) and 25 July (Group 2)</a:t>
            </a:r>
          </a:p>
          <a:p>
            <a:pPr lvl="1" eaLnBrk="1" hangingPunct="1">
              <a:buFont typeface="Arial" panose="020B0604020202020204" pitchFamily="34" charset="0"/>
              <a:buChar char="•"/>
            </a:pPr>
            <a:r>
              <a:rPr lang="en-AU" altLang="en-US" smtClean="0">
                <a:ea typeface="ＭＳ Ｐゴシック" panose="020B0600070205080204" pitchFamily="34" charset="-128"/>
              </a:rPr>
              <a:t>Some agencies are on differing timetables – ACTIA, CMTEDD, CTP Regulator, Icon Water Ltd, LCSF, PSWCF, SPA and TBA</a:t>
            </a:r>
          </a:p>
          <a:p>
            <a:pPr lvl="1" eaLnBrk="1" hangingPunct="1">
              <a:buFont typeface="Arial" panose="020B0604020202020204" pitchFamily="34" charset="0"/>
              <a:buChar char="•"/>
            </a:pPr>
            <a:r>
              <a:rPr lang="en-AU" altLang="en-US" smtClean="0">
                <a:ea typeface="ＭＳ Ｐゴシック" panose="020B0600070205080204" pitchFamily="34" charset="-128"/>
              </a:rPr>
              <a:t>Workbook opens twice:</a:t>
            </a:r>
          </a:p>
          <a:p>
            <a:pPr lvl="2" eaLnBrk="1" hangingPunct="1"/>
            <a:r>
              <a:rPr lang="en-AU" altLang="en-US" smtClean="0">
                <a:ea typeface="ＭＳ Ｐゴシック" panose="020B0600070205080204" pitchFamily="34" charset="-128"/>
              </a:rPr>
              <a:t>6</a:t>
            </a:r>
            <a:r>
              <a:rPr lang="en-AU" altLang="en-US" baseline="30000" smtClean="0">
                <a:ea typeface="ＭＳ Ｐゴシック" panose="020B0600070205080204" pitchFamily="34" charset="-128"/>
              </a:rPr>
              <a:t>th</a:t>
            </a:r>
            <a:r>
              <a:rPr lang="en-AU" altLang="en-US" smtClean="0">
                <a:ea typeface="ＭＳ Ｐゴシック" panose="020B0600070205080204" pitchFamily="34" charset="-128"/>
              </a:rPr>
              <a:t> working day of July – for ABS reporting</a:t>
            </a:r>
          </a:p>
          <a:p>
            <a:pPr lvl="2" eaLnBrk="1" hangingPunct="1"/>
            <a:r>
              <a:rPr lang="en-AU" altLang="en-US" smtClean="0">
                <a:ea typeface="ＭＳ Ｐゴシック" panose="020B0600070205080204" pitchFamily="34" charset="-128"/>
              </a:rPr>
              <a:t>Late July (JFA) – data </a:t>
            </a:r>
            <a:r>
              <a:rPr lang="en-AU" altLang="en-US" b="1" u="sng" smtClean="0">
                <a:ea typeface="ＭＳ Ｐゴシック" panose="020B0600070205080204" pitchFamily="34" charset="-128"/>
              </a:rPr>
              <a:t>must</a:t>
            </a:r>
            <a:r>
              <a:rPr lang="en-AU" altLang="en-US" smtClean="0">
                <a:ea typeface="ＭＳ Ｐゴシック" panose="020B0600070205080204" pitchFamily="34" charset="-128"/>
              </a:rPr>
              <a:t> </a:t>
            </a:r>
            <a:r>
              <a:rPr lang="en-AU" altLang="en-US" b="1" u="sng" smtClean="0">
                <a:ea typeface="ＭＳ Ｐゴシック" panose="020B0600070205080204" pitchFamily="34" charset="-128"/>
              </a:rPr>
              <a:t>match</a:t>
            </a:r>
            <a:r>
              <a:rPr lang="en-AU" altLang="en-US" smtClean="0">
                <a:ea typeface="ＭＳ Ｐゴシック" panose="020B0600070205080204" pitchFamily="34" charset="-128"/>
              </a:rPr>
              <a:t> your financial statements</a:t>
            </a:r>
          </a:p>
          <a:p>
            <a:pPr lvl="3" eaLnBrk="1" hangingPunct="1"/>
            <a:r>
              <a:rPr lang="en-AU" altLang="en-US" smtClean="0">
                <a:ea typeface="ＭＳ Ｐゴシック" panose="020B0600070205080204" pitchFamily="34" charset="-128"/>
              </a:rPr>
              <a:t>This will also be used for June Quarter</a:t>
            </a:r>
          </a:p>
          <a:p>
            <a:pPr lvl="2" eaLnBrk="1" hangingPunct="1"/>
            <a:r>
              <a:rPr lang="en-AU" altLang="en-US" smtClean="0">
                <a:ea typeface="ＭＳ Ｐゴシック" panose="020B0600070205080204" pitchFamily="34" charset="-128"/>
              </a:rPr>
              <a:t>Ad-Hoc adjustments to be done by my team.</a:t>
            </a:r>
          </a:p>
          <a:p>
            <a:pPr lvl="1" eaLnBrk="1" hangingPunct="1">
              <a:buFont typeface="Arial" panose="020B0604020202020204" pitchFamily="34" charset="0"/>
              <a:buChar char="•"/>
            </a:pPr>
            <a:endParaRPr lang="en-AU"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AU" altLang="en-US" b="1" smtClean="0">
                <a:ea typeface="ＭＳ Ｐゴシック" panose="020B0600070205080204" pitchFamily="34" charset="-128"/>
              </a:rPr>
              <a:t>Consolidation Packs and Functional Data</a:t>
            </a:r>
          </a:p>
        </p:txBody>
      </p:sp>
      <p:sp>
        <p:nvSpPr>
          <p:cNvPr id="8195" name="Content Placeholder 2"/>
          <p:cNvSpPr>
            <a:spLocks noGrp="1"/>
          </p:cNvSpPr>
          <p:nvPr>
            <p:ph idx="1"/>
          </p:nvPr>
        </p:nvSpPr>
        <p:spPr/>
        <p:txBody>
          <a:bodyPr/>
          <a:lstStyle/>
          <a:p>
            <a:pPr eaLnBrk="1" hangingPunct="1"/>
            <a:r>
              <a:rPr lang="en-AU" altLang="en-US" smtClean="0">
                <a:ea typeface="ＭＳ Ｐゴシック" panose="020B0600070205080204" pitchFamily="34" charset="-128"/>
              </a:rPr>
              <a:t>Functional data for ABS Government Financial Statistics is collected through web workbook.</a:t>
            </a:r>
          </a:p>
          <a:p>
            <a:pPr lvl="1" eaLnBrk="1" hangingPunct="1"/>
            <a:r>
              <a:rPr lang="en-AU" altLang="en-US" smtClean="0">
                <a:ea typeface="ＭＳ Ｐゴシック" panose="020B0600070205080204" pitchFamily="34" charset="-128"/>
              </a:rPr>
              <a:t>This is collected at the first collection time.</a:t>
            </a:r>
          </a:p>
          <a:p>
            <a:pPr eaLnBrk="1" hangingPunct="1"/>
            <a:r>
              <a:rPr lang="en-AU" altLang="en-US" smtClean="0">
                <a:ea typeface="ＭＳ Ｐゴシック" panose="020B0600070205080204" pitchFamily="34" charset="-128"/>
              </a:rPr>
              <a:t>Consolidation packs need to match workbooks at second collection time (match to certified statements)</a:t>
            </a:r>
          </a:p>
          <a:p>
            <a:pPr eaLnBrk="1" hangingPunct="1">
              <a:buFont typeface="Arial" panose="020B0604020202020204" pitchFamily="34" charset="0"/>
              <a:buNone/>
            </a:pPr>
            <a:endParaRPr lang="en-AU" altLang="en-US" smtClean="0">
              <a:ea typeface="ＭＳ Ｐゴシック" panose="020B0600070205080204" pitchFamily="34" charset="-128"/>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0056" y="1577852"/>
            <a:ext cx="8101013" cy="4455244"/>
          </a:xfrm>
        </p:spPr>
        <p:txBody>
          <a:bodyPr/>
          <a:lstStyle/>
          <a:p>
            <a:pPr eaLnBrk="1" hangingPunct="1"/>
            <a:r>
              <a:rPr lang="en-AU" altLang="en-US" smtClean="0">
                <a:ea typeface="ＭＳ Ｐゴシック" panose="020B0600070205080204" pitchFamily="34" charset="-128"/>
              </a:rPr>
              <a:t>Largely unchanged</a:t>
            </a:r>
          </a:p>
          <a:p>
            <a:pPr lvl="1" eaLnBrk="1" hangingPunct="1"/>
            <a:r>
              <a:rPr lang="en-AU" altLang="en-US" smtClean="0">
                <a:ea typeface="ＭＳ Ｐゴシック" panose="020B0600070205080204" pitchFamily="34" charset="-128"/>
              </a:rPr>
              <a:t>Accuracy of interim outcome to financial statements</a:t>
            </a:r>
          </a:p>
          <a:p>
            <a:pPr lvl="1" eaLnBrk="1" hangingPunct="1"/>
            <a:r>
              <a:rPr lang="en-AU" altLang="en-US" smtClean="0">
                <a:ea typeface="ＭＳ Ｐゴシック" panose="020B0600070205080204" pitchFamily="34" charset="-128"/>
              </a:rPr>
              <a:t>Variance explanations: full sentences that include</a:t>
            </a:r>
          </a:p>
          <a:p>
            <a:pPr lvl="2" eaLnBrk="1" hangingPunct="1"/>
            <a:r>
              <a:rPr lang="en-AU" altLang="en-US" smtClean="0">
                <a:ea typeface="ＭＳ Ｐゴシック" panose="020B0600070205080204" pitchFamily="34" charset="-128"/>
              </a:rPr>
              <a:t>Who/what/when/where/why/how</a:t>
            </a:r>
          </a:p>
          <a:p>
            <a:pPr lvl="2" eaLnBrk="1" hangingPunct="1"/>
            <a:r>
              <a:rPr lang="en-AU" altLang="en-US" smtClean="0">
                <a:ea typeface="ＭＳ Ｐゴシック" panose="020B0600070205080204" pitchFamily="34" charset="-128"/>
              </a:rPr>
              <a:t>No acronyms please.</a:t>
            </a:r>
          </a:p>
        </p:txBody>
      </p:sp>
      <p:sp>
        <p:nvSpPr>
          <p:cNvPr id="10243" name="Title 1"/>
          <p:cNvSpPr>
            <a:spLocks noGrp="1"/>
          </p:cNvSpPr>
          <p:nvPr>
            <p:ph type="title"/>
          </p:nvPr>
        </p:nvSpPr>
        <p:spPr/>
        <p:txBody>
          <a:bodyPr/>
          <a:lstStyle/>
          <a:p>
            <a:pPr eaLnBrk="1" hangingPunct="1"/>
            <a:r>
              <a:rPr lang="en-AU" altLang="en-US" b="1" smtClean="0">
                <a:ea typeface="ＭＳ Ｐゴシック" panose="020B0600070205080204" pitchFamily="34" charset="-128"/>
              </a:rPr>
              <a:t>Key Issues – WhoG</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AU" altLang="en-US" b="1" smtClean="0">
                <a:ea typeface="ＭＳ Ｐゴシック" panose="020B0600070205080204" pitchFamily="34" charset="-128"/>
              </a:rPr>
              <a:t>Key Issues – WhoG (cont.)</a:t>
            </a:r>
            <a:endParaRPr lang="en-AU" altLang="en-US" smtClean="0">
              <a:ea typeface="ＭＳ Ｐゴシック" panose="020B0600070205080204" pitchFamily="34" charset="-128"/>
            </a:endParaRPr>
          </a:p>
        </p:txBody>
      </p:sp>
      <p:sp>
        <p:nvSpPr>
          <p:cNvPr id="3" name="Content Placeholder 2"/>
          <p:cNvSpPr>
            <a:spLocks noGrp="1"/>
          </p:cNvSpPr>
          <p:nvPr>
            <p:ph idx="1"/>
          </p:nvPr>
        </p:nvSpPr>
        <p:spPr/>
        <p:txBody>
          <a:bodyPr/>
          <a:lstStyle/>
          <a:p>
            <a:pPr marL="337551" lvl="1" indent="-337551">
              <a:buFont typeface="Arial" panose="020B0604020202020204" pitchFamily="34" charset="0"/>
              <a:buChar char="•"/>
              <a:defRPr/>
            </a:pPr>
            <a:r>
              <a:rPr lang="en-AU" altLang="en-US" sz="3150" dirty="0">
                <a:cs typeface="ＭＳ Ｐゴシック" charset="0"/>
              </a:rPr>
              <a:t>Internal trade errors – target &lt;$100m</a:t>
            </a:r>
          </a:p>
          <a:p>
            <a:pPr lvl="1">
              <a:defRPr/>
            </a:pPr>
            <a:r>
              <a:rPr lang="en-AU" altLang="en-US" dirty="0"/>
              <a:t>2017-18 = $307m</a:t>
            </a:r>
          </a:p>
          <a:p>
            <a:pPr lvl="1">
              <a:defRPr/>
            </a:pPr>
            <a:r>
              <a:rPr lang="en-AU" altLang="en-US" dirty="0"/>
              <a:t>2016-17 = $372m</a:t>
            </a:r>
          </a:p>
          <a:p>
            <a:pPr lvl="1">
              <a:defRPr/>
            </a:pPr>
            <a:r>
              <a:rPr lang="en-AU" altLang="en-US" dirty="0"/>
              <a:t>2015-16 = $369m</a:t>
            </a:r>
          </a:p>
          <a:p>
            <a:pPr>
              <a:defRPr/>
            </a:pPr>
            <a:r>
              <a:rPr lang="en-AU" dirty="0" smtClean="0"/>
              <a:t>Internal Trade Matrices</a:t>
            </a:r>
          </a:p>
          <a:p>
            <a:pPr lvl="1">
              <a:defRPr/>
            </a:pPr>
            <a:r>
              <a:rPr lang="en-AU" dirty="0" smtClean="0"/>
              <a:t>These will be provided in May and June.</a:t>
            </a:r>
          </a:p>
          <a:p>
            <a:pPr lvl="1">
              <a:defRPr/>
            </a:pPr>
            <a:r>
              <a:rPr lang="en-AU" dirty="0" smtClean="0"/>
              <a:t>We will be looking at anything over $1m difference.</a:t>
            </a:r>
          </a:p>
          <a:p>
            <a:pPr lvl="1">
              <a:defRPr/>
            </a:pPr>
            <a:r>
              <a:rPr lang="en-AU" b="1" u="sng" dirty="0" smtClean="0"/>
              <a:t>TALK</a:t>
            </a:r>
            <a:r>
              <a:rPr lang="en-AU" dirty="0" smtClean="0"/>
              <a:t> to the corresponding agency.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AU" altLang="en-US" b="1" smtClean="0">
                <a:ea typeface="ＭＳ Ｐゴシック" panose="020B0600070205080204" pitchFamily="34" charset="-128"/>
              </a:rPr>
              <a:t>Instruments/Drawdowns</a:t>
            </a:r>
          </a:p>
        </p:txBody>
      </p:sp>
      <p:sp>
        <p:nvSpPr>
          <p:cNvPr id="14339" name="Content Placeholder 2"/>
          <p:cNvSpPr>
            <a:spLocks noGrp="1"/>
          </p:cNvSpPr>
          <p:nvPr>
            <p:ph idx="1"/>
          </p:nvPr>
        </p:nvSpPr>
        <p:spPr/>
        <p:txBody>
          <a:bodyPr/>
          <a:lstStyle/>
          <a:p>
            <a:pPr eaLnBrk="1" hangingPunct="1"/>
            <a:r>
              <a:rPr lang="en-AU" altLang="en-US" dirty="0" smtClean="0">
                <a:ea typeface="ＭＳ Ｐゴシック" panose="020B0600070205080204" pitchFamily="34" charset="-128"/>
              </a:rPr>
              <a:t>Final drawdowns Tuesday 25 June </a:t>
            </a:r>
          </a:p>
          <a:p>
            <a:pPr eaLnBrk="1" hangingPunct="1"/>
            <a:r>
              <a:rPr lang="en-AU" altLang="en-US" dirty="0" smtClean="0">
                <a:ea typeface="ＭＳ Ｐゴシック" panose="020B0600070205080204" pitchFamily="34" charset="-128"/>
              </a:rPr>
              <a:t>Final instrument requests to Treasury </a:t>
            </a:r>
            <a:r>
              <a:rPr lang="en-AU" altLang="en-US" smtClean="0">
                <a:ea typeface="ＭＳ Ｐゴシック" panose="020B0600070205080204" pitchFamily="34" charset="-128"/>
              </a:rPr>
              <a:t>by </a:t>
            </a:r>
            <a:br>
              <a:rPr lang="en-AU" altLang="en-US" smtClean="0">
                <a:ea typeface="ＭＳ Ｐゴシック" panose="020B0600070205080204" pitchFamily="34" charset="-128"/>
              </a:rPr>
            </a:br>
            <a:r>
              <a:rPr lang="en-AU" altLang="en-US" smtClean="0">
                <a:ea typeface="ＭＳ Ｐゴシック" panose="020B0600070205080204" pitchFamily="34" charset="-128"/>
              </a:rPr>
              <a:t>31 </a:t>
            </a:r>
            <a:r>
              <a:rPr lang="en-AU" altLang="en-US" dirty="0" smtClean="0">
                <a:ea typeface="ＭＳ Ｐゴシック" panose="020B0600070205080204" pitchFamily="34" charset="-128"/>
              </a:rPr>
              <a:t>May (excluding grants)</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AU" altLang="en-US" b="1" smtClean="0">
                <a:ea typeface="ＭＳ Ｐゴシック" panose="020B0600070205080204" pitchFamily="34" charset="-128"/>
              </a:rPr>
              <a:t>Closing</a:t>
            </a:r>
          </a:p>
        </p:txBody>
      </p:sp>
      <p:sp>
        <p:nvSpPr>
          <p:cNvPr id="16387" name="Content Placeholder 2"/>
          <p:cNvSpPr>
            <a:spLocks noGrp="1"/>
          </p:cNvSpPr>
          <p:nvPr>
            <p:ph idx="1"/>
          </p:nvPr>
        </p:nvSpPr>
        <p:spPr/>
        <p:txBody>
          <a:bodyPr/>
          <a:lstStyle/>
          <a:p>
            <a:pPr eaLnBrk="1" hangingPunct="1"/>
            <a:r>
              <a:rPr lang="en-AU" altLang="en-US" smtClean="0">
                <a:ea typeface="ＭＳ Ｐゴシック" panose="020B0600070205080204" pitchFamily="34" charset="-128"/>
              </a:rPr>
              <a:t>Upcoming Treasury memos:</a:t>
            </a:r>
          </a:p>
          <a:p>
            <a:pPr lvl="1" eaLnBrk="1" hangingPunct="1"/>
            <a:r>
              <a:rPr lang="en-AU" altLang="en-US" smtClean="0">
                <a:ea typeface="ＭＳ Ｐゴシック" panose="020B0600070205080204" pitchFamily="34" charset="-128"/>
              </a:rPr>
              <a:t>Instruments and cash disbursements</a:t>
            </a:r>
          </a:p>
          <a:p>
            <a:pPr lvl="1" eaLnBrk="1" hangingPunct="1"/>
            <a:r>
              <a:rPr lang="en-AU" altLang="en-US" smtClean="0">
                <a:ea typeface="ＭＳ Ｐゴシック" panose="020B0600070205080204" pitchFamily="34" charset="-128"/>
              </a:rPr>
              <a:t>Functional data reporting</a:t>
            </a:r>
          </a:p>
          <a:p>
            <a:pPr eaLnBrk="1" hangingPunct="1"/>
            <a:r>
              <a:rPr lang="en-AU" altLang="en-US" smtClean="0">
                <a:ea typeface="ＭＳ Ｐゴシック" panose="020B0600070205080204" pitchFamily="34" charset="-128"/>
              </a:rPr>
              <a:t>More detailed training again in June</a:t>
            </a:r>
          </a:p>
          <a:p>
            <a:pPr lvl="1" eaLnBrk="1" hangingPunct="1"/>
            <a:r>
              <a:rPr lang="en-AU" altLang="en-US" smtClean="0">
                <a:ea typeface="ＭＳ Ｐゴシック" panose="020B0600070205080204" pitchFamily="34" charset="-128"/>
              </a:rPr>
              <a:t>Please send your agency representatives</a:t>
            </a:r>
          </a:p>
          <a:p>
            <a:pPr lvl="1" eaLnBrk="1" hangingPunct="1"/>
            <a:r>
              <a:rPr lang="en-AU" altLang="en-US" smtClean="0">
                <a:ea typeface="ＭＳ Ｐゴシック" panose="020B0600070205080204" pitchFamily="34" charset="-128"/>
              </a:rPr>
              <a:t>Email me if you would like anything covered that we have not thought of previously.</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95300"/>
            <a:ext cx="9001124" cy="707886"/>
          </a:xfrm>
          <a:prstGeom prst="rect">
            <a:avLst/>
          </a:prstGeom>
          <a:noFill/>
        </p:spPr>
        <p:txBody>
          <a:bodyPr wrap="square" lIns="84630" tIns="42353" rIns="84630" bIns="42353" rtlCol="0">
            <a:spAutoFit/>
          </a:bodyPr>
          <a:lstStyle/>
          <a:p>
            <a:pPr algn="ctr"/>
            <a:r>
              <a:rPr lang="en-AU" sz="4000" dirty="0" smtClean="0">
                <a:solidFill>
                  <a:srgbClr val="0F4C92"/>
                </a:solidFill>
              </a:rPr>
              <a:t>Questions?</a:t>
            </a:r>
            <a:endParaRPr lang="en-AU" sz="4000" dirty="0">
              <a:solidFill>
                <a:srgbClr val="0F4C92"/>
              </a:solidFill>
            </a:endParaRPr>
          </a:p>
        </p:txBody>
      </p:sp>
    </p:spTree>
    <p:extLst>
      <p:ext uri="{BB962C8B-B14F-4D97-AF65-F5344CB8AC3E}">
        <p14:creationId xmlns:p14="http://schemas.microsoft.com/office/powerpoint/2010/main" val="32982662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058" y="383704"/>
            <a:ext cx="7267575" cy="2374508"/>
          </a:xfrm>
          <a:prstGeom prst="rect">
            <a:avLst/>
          </a:prstGeom>
          <a:noFill/>
        </p:spPr>
        <p:txBody>
          <a:bodyPr wrap="square" lIns="86774" tIns="43408" rIns="86774" bIns="43408" rtlCol="0">
            <a:spAutoFit/>
          </a:bodyPr>
          <a:lstStyle/>
          <a:p>
            <a:pPr algn="ctr">
              <a:lnSpc>
                <a:spcPts val="3308"/>
              </a:lnSpc>
              <a:spcBef>
                <a:spcPts val="3445"/>
              </a:spcBef>
              <a:spcAft>
                <a:spcPts val="1477"/>
              </a:spcAft>
            </a:pPr>
            <a:r>
              <a:rPr lang="en-AU" sz="4000" dirty="0">
                <a:solidFill>
                  <a:srgbClr val="0F4C92"/>
                </a:solidFill>
              </a:rPr>
              <a:t>Observations from 2017-18</a:t>
            </a:r>
            <a:br>
              <a:rPr lang="en-AU" sz="4000" dirty="0">
                <a:solidFill>
                  <a:srgbClr val="0F4C92"/>
                </a:solidFill>
              </a:rPr>
            </a:br>
            <a:r>
              <a:rPr lang="en-AU" sz="4000" dirty="0">
                <a:solidFill>
                  <a:srgbClr val="0F4C92"/>
                </a:solidFill>
              </a:rPr>
              <a:t>audit findings</a:t>
            </a:r>
          </a:p>
          <a:p>
            <a:pPr algn="ctr">
              <a:spcBef>
                <a:spcPts val="1193"/>
              </a:spcBef>
              <a:spcAft>
                <a:spcPts val="492"/>
              </a:spcAft>
            </a:pPr>
            <a:endParaRPr lang="en-AU" sz="3938" dirty="0" smtClean="0">
              <a:solidFill>
                <a:srgbClr val="0F4C92"/>
              </a:solidFill>
            </a:endParaRPr>
          </a:p>
          <a:p>
            <a:pPr marL="450068" indent="-450068">
              <a:buFont typeface="Arial" panose="020B0604020202020204" pitchFamily="34" charset="0"/>
              <a:buChar char="•"/>
            </a:pPr>
            <a:endParaRPr lang="en-AU" sz="2756" dirty="0"/>
          </a:p>
        </p:txBody>
      </p:sp>
      <p:graphicFrame>
        <p:nvGraphicFramePr>
          <p:cNvPr id="20" name="Chart 19"/>
          <p:cNvGraphicFramePr/>
          <p:nvPr>
            <p:extLst/>
          </p:nvPr>
        </p:nvGraphicFramePr>
        <p:xfrm>
          <a:off x="1500187" y="1803078"/>
          <a:ext cx="6000750" cy="40005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3830184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 y="523875"/>
            <a:ext cx="9001125" cy="707886"/>
          </a:xfrm>
          <a:prstGeom prst="rect">
            <a:avLst/>
          </a:prstGeom>
          <a:noFill/>
        </p:spPr>
        <p:txBody>
          <a:bodyPr wrap="square" lIns="84630" tIns="42353" rIns="84630" bIns="42353" rtlCol="0">
            <a:spAutoFit/>
          </a:bodyPr>
          <a:lstStyle/>
          <a:p>
            <a:pPr algn="ctr"/>
            <a:r>
              <a:rPr lang="en-AU" sz="4000" dirty="0" smtClean="0">
                <a:solidFill>
                  <a:srgbClr val="0F4C92"/>
                </a:solidFill>
              </a:rPr>
              <a:t>Close</a:t>
            </a:r>
            <a:endParaRPr lang="en-AU" sz="4000" dirty="0">
              <a:solidFill>
                <a:srgbClr val="0F4C92"/>
              </a:solidFill>
            </a:endParaRPr>
          </a:p>
        </p:txBody>
      </p:sp>
      <p:sp>
        <p:nvSpPr>
          <p:cNvPr id="3" name="TextBox 2"/>
          <p:cNvSpPr txBox="1"/>
          <p:nvPr/>
        </p:nvSpPr>
        <p:spPr>
          <a:xfrm>
            <a:off x="167640" y="5542680"/>
            <a:ext cx="7701742" cy="947308"/>
          </a:xfrm>
          <a:prstGeom prst="rect">
            <a:avLst/>
          </a:prstGeom>
          <a:noFill/>
        </p:spPr>
        <p:txBody>
          <a:bodyPr wrap="square" lIns="84630" tIns="42353" rIns="84630" bIns="42353" rtlCol="0">
            <a:spAutoFit/>
          </a:bodyPr>
          <a:lstStyle/>
          <a:p>
            <a:r>
              <a:rPr lang="en-AU" sz="2800" dirty="0" smtClean="0"/>
              <a:t>Mr Ajay Sharma</a:t>
            </a:r>
          </a:p>
          <a:p>
            <a:r>
              <a:rPr lang="en-AU" sz="2800" dirty="0" smtClean="0"/>
              <a:t>Assistant Auditor-General, Financial Audit</a:t>
            </a:r>
            <a:endParaRPr lang="en-AU" sz="28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495300"/>
            <a:ext cx="9001124" cy="707886"/>
          </a:xfrm>
          <a:prstGeom prst="rect">
            <a:avLst/>
          </a:prstGeom>
          <a:noFill/>
        </p:spPr>
        <p:txBody>
          <a:bodyPr wrap="square" lIns="84630" tIns="42353" rIns="84630" bIns="42353" rtlCol="0">
            <a:spAutoFit/>
          </a:bodyPr>
          <a:lstStyle/>
          <a:p>
            <a:pPr algn="ctr"/>
            <a:r>
              <a:rPr lang="en-AU" sz="4000" dirty="0" smtClean="0">
                <a:solidFill>
                  <a:srgbClr val="0F4C92"/>
                </a:solidFill>
              </a:rPr>
              <a:t>Thank you</a:t>
            </a:r>
            <a:endParaRPr lang="en-AU" sz="4000" dirty="0">
              <a:solidFill>
                <a:srgbClr val="0F4C92"/>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610058" y="383704"/>
            <a:ext cx="7267575" cy="1550500"/>
          </a:xfrm>
          <a:prstGeom prst="rect">
            <a:avLst/>
          </a:prstGeom>
          <a:noFill/>
        </p:spPr>
        <p:txBody>
          <a:bodyPr wrap="square" lIns="86774" tIns="43408" rIns="86774" bIns="43408" rtlCol="0">
            <a:spAutoFit/>
          </a:bodyPr>
          <a:lstStyle/>
          <a:p>
            <a:pPr algn="ctr">
              <a:lnSpc>
                <a:spcPts val="3308"/>
              </a:lnSpc>
              <a:spcBef>
                <a:spcPts val="3445"/>
              </a:spcBef>
              <a:spcAft>
                <a:spcPts val="1477"/>
              </a:spcAft>
            </a:pPr>
            <a:r>
              <a:rPr lang="en-AU" sz="4000" dirty="0">
                <a:solidFill>
                  <a:srgbClr val="0F4C92"/>
                </a:solidFill>
              </a:rPr>
              <a:t>Observations from 2017-18</a:t>
            </a:r>
            <a:br>
              <a:rPr lang="en-AU" sz="4000" dirty="0">
                <a:solidFill>
                  <a:srgbClr val="0F4C92"/>
                </a:solidFill>
              </a:rPr>
            </a:br>
            <a:r>
              <a:rPr lang="en-AU" sz="4000" dirty="0">
                <a:solidFill>
                  <a:srgbClr val="0F4C92"/>
                </a:solidFill>
              </a:rPr>
              <a:t>audit findings</a:t>
            </a:r>
          </a:p>
          <a:p>
            <a:pPr marL="450068" indent="-450068">
              <a:buFont typeface="Arial" panose="020B0604020202020204" pitchFamily="34" charset="0"/>
              <a:buChar char="•"/>
            </a:pPr>
            <a:endParaRPr lang="en-AU" sz="2756" dirty="0"/>
          </a:p>
        </p:txBody>
      </p:sp>
      <p:graphicFrame>
        <p:nvGraphicFramePr>
          <p:cNvPr id="4" name="Chart 3"/>
          <p:cNvGraphicFramePr/>
          <p:nvPr>
            <p:extLst/>
          </p:nvPr>
        </p:nvGraphicFramePr>
        <p:xfrm>
          <a:off x="994017" y="1776819"/>
          <a:ext cx="6790739" cy="43768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1177076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p:cNvGraphicFramePr/>
          <p:nvPr>
            <p:extLst/>
          </p:nvPr>
        </p:nvGraphicFramePr>
        <p:xfrm>
          <a:off x="1707197" y="2129670"/>
          <a:ext cx="5586730" cy="345558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610058" y="383704"/>
            <a:ext cx="7267575" cy="1550500"/>
          </a:xfrm>
          <a:prstGeom prst="rect">
            <a:avLst/>
          </a:prstGeom>
          <a:noFill/>
        </p:spPr>
        <p:txBody>
          <a:bodyPr wrap="square" lIns="86774" tIns="43408" rIns="86774" bIns="43408" rtlCol="0">
            <a:spAutoFit/>
          </a:bodyPr>
          <a:lstStyle/>
          <a:p>
            <a:pPr algn="ctr">
              <a:lnSpc>
                <a:spcPts val="3308"/>
              </a:lnSpc>
              <a:spcBef>
                <a:spcPts val="3445"/>
              </a:spcBef>
              <a:spcAft>
                <a:spcPts val="1477"/>
              </a:spcAft>
            </a:pPr>
            <a:r>
              <a:rPr lang="en-AU" sz="4000" dirty="0">
                <a:solidFill>
                  <a:srgbClr val="0F4C92"/>
                </a:solidFill>
              </a:rPr>
              <a:t>Observations from 2017-18</a:t>
            </a:r>
            <a:br>
              <a:rPr lang="en-AU" sz="4000" dirty="0">
                <a:solidFill>
                  <a:srgbClr val="0F4C92"/>
                </a:solidFill>
              </a:rPr>
            </a:br>
            <a:r>
              <a:rPr lang="en-AU" sz="4000" dirty="0">
                <a:solidFill>
                  <a:srgbClr val="0F4C92"/>
                </a:solidFill>
              </a:rPr>
              <a:t>quality of financial statements</a:t>
            </a:r>
          </a:p>
          <a:p>
            <a:pPr marL="450068" indent="-450068">
              <a:buFont typeface="Arial" panose="020B0604020202020204" pitchFamily="34" charset="0"/>
              <a:buChar char="•"/>
            </a:pPr>
            <a:endParaRPr lang="en-AU" sz="2756" dirty="0"/>
          </a:p>
        </p:txBody>
      </p:sp>
    </p:spTree>
    <p:extLst>
      <p:ext uri="{BB962C8B-B14F-4D97-AF65-F5344CB8AC3E}">
        <p14:creationId xmlns:p14="http://schemas.microsoft.com/office/powerpoint/2010/main" val="1706000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nvPr>
        </p:nvGraphicFramePr>
        <p:xfrm>
          <a:off x="1691640" y="2158408"/>
          <a:ext cx="6105474" cy="3884045"/>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3"/>
          <p:cNvSpPr txBox="1"/>
          <p:nvPr/>
        </p:nvSpPr>
        <p:spPr>
          <a:xfrm>
            <a:off x="610058" y="383704"/>
            <a:ext cx="7267575" cy="1384750"/>
          </a:xfrm>
          <a:prstGeom prst="rect">
            <a:avLst/>
          </a:prstGeom>
          <a:noFill/>
        </p:spPr>
        <p:txBody>
          <a:bodyPr wrap="square" lIns="86774" tIns="43408" rIns="86774" bIns="43408" rtlCol="0">
            <a:spAutoFit/>
          </a:bodyPr>
          <a:lstStyle/>
          <a:p>
            <a:pPr algn="ctr">
              <a:lnSpc>
                <a:spcPts val="3308"/>
              </a:lnSpc>
              <a:spcBef>
                <a:spcPts val="3445"/>
              </a:spcBef>
              <a:spcAft>
                <a:spcPts val="1477"/>
              </a:spcAft>
            </a:pPr>
            <a:r>
              <a:rPr lang="en-AU" sz="4000" dirty="0">
                <a:solidFill>
                  <a:srgbClr val="0F4C92"/>
                </a:solidFill>
              </a:rPr>
              <a:t>Observations from 2017-18</a:t>
            </a:r>
            <a:br>
              <a:rPr lang="en-AU" sz="4000" dirty="0">
                <a:solidFill>
                  <a:srgbClr val="0F4C92"/>
                </a:solidFill>
              </a:rPr>
            </a:br>
            <a:r>
              <a:rPr lang="en-AU" sz="4000" dirty="0">
                <a:solidFill>
                  <a:srgbClr val="0F4C92"/>
                </a:solidFill>
              </a:rPr>
              <a:t>quality of statement of performance </a:t>
            </a:r>
          </a:p>
        </p:txBody>
      </p:sp>
    </p:spTree>
    <p:extLst>
      <p:ext uri="{BB962C8B-B14F-4D97-AF65-F5344CB8AC3E}">
        <p14:creationId xmlns:p14="http://schemas.microsoft.com/office/powerpoint/2010/main" val="284165330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1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1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3.xml><?xml version="1.0" encoding="utf-8"?>
<a:theme xmlns:a="http://schemas.openxmlformats.org/drawingml/2006/main" name="1_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4.xml><?xml version="1.0" encoding="utf-8"?>
<a:theme xmlns:a="http://schemas.openxmlformats.org/drawingml/2006/main" name="2_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5.xml><?xml version="1.0" encoding="utf-8"?>
<a:theme xmlns:a="http://schemas.openxmlformats.org/drawingml/2006/main" name="8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6.xml><?xml version="1.0" encoding="utf-8"?>
<a:theme xmlns:a="http://schemas.openxmlformats.org/drawingml/2006/main" name="3_Theme1">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7.xml><?xml version="1.0" encoding="utf-8"?>
<a:theme xmlns:a="http://schemas.openxmlformats.org/drawingml/2006/main" name="9_EY_regular_presentation">
  <a:themeElements>
    <a:clrScheme name="Custom 1">
      <a:dk1>
        <a:srgbClr val="000000"/>
      </a:dk1>
      <a:lt1>
        <a:srgbClr val="808080"/>
      </a:lt1>
      <a:dk2>
        <a:srgbClr val="FFFFFF"/>
      </a:dk2>
      <a:lt2>
        <a:srgbClr val="808080"/>
      </a:lt2>
      <a:accent1>
        <a:srgbClr val="808080"/>
      </a:accent1>
      <a:accent2>
        <a:srgbClr val="FFE600"/>
      </a:accent2>
      <a:accent3>
        <a:srgbClr val="999999"/>
      </a:accent3>
      <a:accent4>
        <a:srgbClr val="F0F0F0"/>
      </a:accent4>
      <a:accent5>
        <a:srgbClr val="00A3AE"/>
      </a:accent5>
      <a:accent6>
        <a:srgbClr val="C0C0C0"/>
      </a:accent6>
      <a:hlink>
        <a:srgbClr val="336699"/>
      </a:hlink>
      <a:folHlink>
        <a:srgbClr val="91278F"/>
      </a:folHlink>
    </a:clrScheme>
    <a:fontScheme name="EY_Handou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9525">
          <a:solidFill>
            <a:schemeClr val="accent1"/>
          </a:solidFill>
        </a:ln>
      </a:spPr>
      <a:bodyPr rtlCol="0" anchor="t" anchorCtr="0"/>
      <a:lstStyle>
        <a:defPPr algn="ctr">
          <a:defRPr sz="1200" dirty="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accent1"/>
          </a:solidFill>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36576" rIns="0" bIns="0" rtlCol="0">
        <a:spAutoFit/>
      </a:bodyPr>
      <a:lstStyle>
        <a:defPPr marL="285750" indent="-285750">
          <a:lnSpc>
            <a:spcPct val="85000"/>
          </a:lnSpc>
          <a:spcAft>
            <a:spcPts val="600"/>
          </a:spcAft>
          <a:buClr>
            <a:schemeClr val="accent2"/>
          </a:buClr>
          <a:buSzPct val="70000"/>
          <a:buFont typeface="Arial" pitchFamily="34" charset="0"/>
          <a:buChar char="►"/>
          <a:defRPr sz="1200" dirty="0" smtClean="0"/>
        </a:defPPr>
      </a:lstStyle>
    </a:txDef>
  </a:objectDefaults>
  <a:extraClrSchemeLst/>
  <a:custClrLst>
    <a:custClr name="EY Special Use Red">
      <a:srgbClr val="F04C3E"/>
    </a:custClr>
    <a:custClr name="EY Special Use Blue 50%">
      <a:srgbClr val="7FD1D6"/>
    </a:custClr>
    <a:custClr name="EY Special Use Purple">
      <a:srgbClr val="91278F"/>
    </a:custClr>
    <a:custClr name="EY Special Use Purple 50%">
      <a:srgbClr val="C893C7"/>
    </a:custClr>
    <a:custClr name="EY Special Use Green">
      <a:srgbClr val="2C973E"/>
    </a:custClr>
    <a:custClr name="EY Special Use Green 50%">
      <a:srgbClr val="95CB89"/>
    </a:custClr>
    <a:custClr name="EY Yellow 50%">
      <a:srgbClr val="FFF27F"/>
    </a:custClr>
    <a:custClr name="EY Special Use Lilac">
      <a:srgbClr val="AC98DB"/>
    </a:custClr>
    <a:custClr name="EY Special Use Lilac 50%">
      <a:srgbClr val="D8D2E0"/>
    </a:custClr>
    <a:custClr name="EY Link Blue">
      <a:srgbClr val="336699"/>
    </a:custClr>
  </a:custClr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sisl xmlns:xsi="http://www.w3.org/2001/XMLSchema-instance" xmlns:xsd="http://www.w3.org/2001/XMLSchema" xmlns="http://www.boldonjames.com/2008/01/sie/internal/label" sislVersion="0" policy="1865c0a7-d648-4a74-80fe-fa9dc7fe13cc">
  <element uid="a68a5297-83bb-4ba8-a7cd-4b62d6981a77" value=""/>
</sisl>
</file>

<file path=customXml/itemProps1.xml><?xml version="1.0" encoding="utf-8"?>
<ds:datastoreItem xmlns:ds="http://schemas.openxmlformats.org/officeDocument/2006/customXml" ds:itemID="{7A6573C8-C25B-43C6-B5B7-E348AE2EFDE5}">
  <ds:schemaRefs>
    <ds:schemaRef ds:uri="http://www.w3.org/2001/XMLSchema"/>
    <ds:schemaRef ds:uri="http://www.boldonjames.com/2008/01/sie/internal/label"/>
  </ds:schemaRefs>
</ds:datastoreItem>
</file>

<file path=docProps/app.xml><?xml version="1.0" encoding="utf-8"?>
<Properties xmlns="http://schemas.openxmlformats.org/officeDocument/2006/extended-properties" xmlns:vt="http://schemas.openxmlformats.org/officeDocument/2006/docPropsVTypes">
  <Template/>
  <TotalTime>4992</TotalTime>
  <Words>2119</Words>
  <Application>Microsoft Office PowerPoint</Application>
  <PresentationFormat>Custom</PresentationFormat>
  <Paragraphs>514</Paragraphs>
  <Slides>61</Slides>
  <Notes>38</Notes>
  <HiddenSlides>0</HiddenSlides>
  <MMClips>0</MMClips>
  <ScaleCrop>false</ScaleCrop>
  <HeadingPairs>
    <vt:vector size="6" baseType="variant">
      <vt:variant>
        <vt:lpstr>Fonts Used</vt:lpstr>
      </vt:variant>
      <vt:variant>
        <vt:i4>13</vt:i4>
      </vt:variant>
      <vt:variant>
        <vt:lpstr>Theme</vt:lpstr>
      </vt:variant>
      <vt:variant>
        <vt:i4>17</vt:i4>
      </vt:variant>
      <vt:variant>
        <vt:lpstr>Slide Titles</vt:lpstr>
      </vt:variant>
      <vt:variant>
        <vt:i4>61</vt:i4>
      </vt:variant>
    </vt:vector>
  </HeadingPairs>
  <TitlesOfParts>
    <vt:vector size="91" baseType="lpstr">
      <vt:lpstr>ＭＳ Ｐゴシック</vt:lpstr>
      <vt:lpstr>Andalus</vt:lpstr>
      <vt:lpstr>Arial</vt:lpstr>
      <vt:lpstr>Calibri</vt:lpstr>
      <vt:lpstr>Calibri Light</vt:lpstr>
      <vt:lpstr>Calibri Regular</vt:lpstr>
      <vt:lpstr>Lucida Grande</vt:lpstr>
      <vt:lpstr>Roboto</vt:lpstr>
      <vt:lpstr>Roboto Medium</vt:lpstr>
      <vt:lpstr>Roboto Slab</vt:lpstr>
      <vt:lpstr>System Font Regular</vt:lpstr>
      <vt:lpstr>Verdana Regular</vt:lpstr>
      <vt:lpstr>Wingdings</vt:lpstr>
      <vt:lpstr>Office Theme</vt:lpstr>
      <vt:lpstr>Theme1</vt:lpstr>
      <vt:lpstr>1_Theme1</vt:lpstr>
      <vt:lpstr>2_Theme1</vt:lpstr>
      <vt:lpstr>8_EY_regular_presentation</vt:lpstr>
      <vt:lpstr>3_Theme1</vt:lpstr>
      <vt:lpstr>9_EY_regular_presentation</vt:lpstr>
      <vt:lpstr>2_Office Theme</vt:lpstr>
      <vt:lpstr>3_Office Theme</vt:lpstr>
      <vt:lpstr>4_Office Theme</vt:lpstr>
      <vt:lpstr>5_Office Theme</vt:lpstr>
      <vt:lpstr>6_Office Theme</vt:lpstr>
      <vt:lpstr>7_Office Theme</vt:lpstr>
      <vt:lpstr>8_Office Theme</vt:lpstr>
      <vt:lpstr>10_Office Theme</vt:lpstr>
      <vt:lpstr>11_Office Theme</vt:lpstr>
      <vt:lpstr>12_Office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Messages for Accounting and Preparation of the  2018-19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Key Messages for Accounting and Preparation of the 2018-19 Model Financial Statements</vt:lpstr>
      <vt:lpstr>Thank You</vt:lpstr>
      <vt:lpstr>Feedback from an Audit Committee member</vt:lpstr>
      <vt:lpstr>Observations on financial statement  preparation processes</vt:lpstr>
      <vt:lpstr>Plan, plan, plan</vt:lpstr>
      <vt:lpstr>What do the experts say?</vt:lpstr>
      <vt:lpstr>Keep it simple</vt:lpstr>
      <vt:lpstr>What to prepare for your briefing to your Audit Committee</vt:lpstr>
      <vt:lpstr>Consider the timing and what they want</vt:lpstr>
      <vt:lpstr>What should your briefing cover?</vt:lpstr>
      <vt:lpstr>On the financial statements specifically</vt:lpstr>
      <vt:lpstr>Questions?</vt:lpstr>
      <vt:lpstr>Taking the pain out of financial statement preparation &amp; audit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2018-19 Whole of Government Reporting Requirements</vt:lpstr>
      <vt:lpstr>Timing</vt:lpstr>
      <vt:lpstr>Consolidation Packs and Functional Data</vt:lpstr>
      <vt:lpstr>Key Issues – WhoG</vt:lpstr>
      <vt:lpstr>Key Issues – WhoG (cont.)</vt:lpstr>
      <vt:lpstr>Instruments/Drawdowns</vt:lpstr>
      <vt:lpstr>Closing</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Papercut</dc:creator>
  <cp:lastModifiedBy>Huang, Chris</cp:lastModifiedBy>
  <cp:revision>485</cp:revision>
  <cp:lastPrinted>2019-03-27T09:22:28Z</cp:lastPrinted>
  <dcterms:created xsi:type="dcterms:W3CDTF">2014-07-09T04:55:57Z</dcterms:created>
  <dcterms:modified xsi:type="dcterms:W3CDTF">2019-03-28T03:59:37Z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IndexRef">
    <vt:lpwstr>2e6ef5ce-fbc8-4496-83d1-fe0bb77767ce</vt:lpwstr>
  </property>
  <property fmtid="{D5CDD505-2E9C-101B-9397-08002B2CF9AE}" pid="3" name="bjSaver">
    <vt:lpwstr>4/y2Pl8iPbfnByrjQ2Tl9cx1EerAQDI+</vt:lpwstr>
  </property>
  <property fmtid="{D5CDD505-2E9C-101B-9397-08002B2CF9AE}" pid="4" name="bjDocumentLabelXML">
    <vt:lpwstr>&lt;?xml version="1.0" encoding="us-ascii"?&gt;&lt;sisl xmlns:xsi="http://www.w3.org/2001/XMLSchema-instance" xmlns:xsd="http://www.w3.org/2001/XMLSchema" sislVersion="0" policy="1865c0a7-d648-4a74-80fe-fa9dc7fe13cc" xmlns="http://www.boldonjames.com/2008/01/sie/i</vt:lpwstr>
  </property>
  <property fmtid="{D5CDD505-2E9C-101B-9397-08002B2CF9AE}" pid="5" name="bjDocumentLabelXML-0">
    <vt:lpwstr>nternal/label"&gt;&lt;element uid="a68a5297-83bb-4ba8-a7cd-4b62d6981a77" value="" /&gt;&lt;/sisl&gt;</vt:lpwstr>
  </property>
  <property fmtid="{D5CDD505-2E9C-101B-9397-08002B2CF9AE}" pid="6" name="bjDocumentSecurityLabel">
    <vt:lpwstr>UNCLASSIFIED - NO MARKING</vt:lpwstr>
  </property>
</Properties>
</file>