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0.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1.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2.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56" r:id="rId3"/>
    <p:sldMasterId id="2147483658" r:id="rId4"/>
    <p:sldMasterId id="2147483659" r:id="rId5"/>
    <p:sldMasterId id="2147483670" r:id="rId6"/>
    <p:sldMasterId id="2147483683" r:id="rId7"/>
    <p:sldMasterId id="2147483692" r:id="rId8"/>
    <p:sldMasterId id="2147483730" r:id="rId9"/>
    <p:sldMasterId id="2147483734" r:id="rId10"/>
    <p:sldMasterId id="2147483746" r:id="rId11"/>
    <p:sldMasterId id="2147483894" r:id="rId12"/>
    <p:sldMasterId id="2147483909" r:id="rId13"/>
    <p:sldMasterId id="2147483919" r:id="rId14"/>
  </p:sldMasterIdLst>
  <p:notesMasterIdLst>
    <p:notesMasterId r:id="rId107"/>
  </p:notesMasterIdLst>
  <p:handoutMasterIdLst>
    <p:handoutMasterId r:id="rId108"/>
  </p:handoutMasterIdLst>
  <p:sldIdLst>
    <p:sldId id="271" r:id="rId15"/>
    <p:sldId id="272" r:id="rId16"/>
    <p:sldId id="459" r:id="rId17"/>
    <p:sldId id="273" r:id="rId18"/>
    <p:sldId id="256" r:id="rId19"/>
    <p:sldId id="493" r:id="rId20"/>
    <p:sldId id="494" r:id="rId21"/>
    <p:sldId id="495" r:id="rId22"/>
    <p:sldId id="496" r:id="rId23"/>
    <p:sldId id="497" r:id="rId24"/>
    <p:sldId id="498" r:id="rId25"/>
    <p:sldId id="499" r:id="rId26"/>
    <p:sldId id="500" r:id="rId27"/>
    <p:sldId id="501" r:id="rId28"/>
    <p:sldId id="502" r:id="rId29"/>
    <p:sldId id="388" r:id="rId30"/>
    <p:sldId id="531" r:id="rId31"/>
    <p:sldId id="532" r:id="rId32"/>
    <p:sldId id="533" r:id="rId33"/>
    <p:sldId id="534" r:id="rId34"/>
    <p:sldId id="535" r:id="rId35"/>
    <p:sldId id="536" r:id="rId36"/>
    <p:sldId id="537" r:id="rId37"/>
    <p:sldId id="538" r:id="rId38"/>
    <p:sldId id="539" r:id="rId39"/>
    <p:sldId id="457"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77" r:id="rId58"/>
    <p:sldId id="478" r:id="rId59"/>
    <p:sldId id="479" r:id="rId60"/>
    <p:sldId id="480" r:id="rId61"/>
    <p:sldId id="481" r:id="rId62"/>
    <p:sldId id="482" r:id="rId63"/>
    <p:sldId id="483" r:id="rId64"/>
    <p:sldId id="277" r:id="rId65"/>
    <p:sldId id="328" r:id="rId66"/>
    <p:sldId id="523" r:id="rId67"/>
    <p:sldId id="524" r:id="rId68"/>
    <p:sldId id="525" r:id="rId69"/>
    <p:sldId id="526" r:id="rId70"/>
    <p:sldId id="527" r:id="rId71"/>
    <p:sldId id="528" r:id="rId72"/>
    <p:sldId id="529" r:id="rId73"/>
    <p:sldId id="530" r:id="rId74"/>
    <p:sldId id="458" r:id="rId75"/>
    <p:sldId id="503" r:id="rId76"/>
    <p:sldId id="504" r:id="rId77"/>
    <p:sldId id="505" r:id="rId78"/>
    <p:sldId id="506" r:id="rId79"/>
    <p:sldId id="507" r:id="rId80"/>
    <p:sldId id="508" r:id="rId81"/>
    <p:sldId id="509" r:id="rId82"/>
    <p:sldId id="510" r:id="rId83"/>
    <p:sldId id="511" r:id="rId84"/>
    <p:sldId id="512" r:id="rId85"/>
    <p:sldId id="513" r:id="rId86"/>
    <p:sldId id="514" r:id="rId87"/>
    <p:sldId id="515" r:id="rId88"/>
    <p:sldId id="516" r:id="rId89"/>
    <p:sldId id="517" r:id="rId90"/>
    <p:sldId id="518" r:id="rId91"/>
    <p:sldId id="519" r:id="rId92"/>
    <p:sldId id="520" r:id="rId93"/>
    <p:sldId id="521" r:id="rId94"/>
    <p:sldId id="522" r:id="rId95"/>
    <p:sldId id="334" r:id="rId96"/>
    <p:sldId id="485" r:id="rId97"/>
    <p:sldId id="486" r:id="rId98"/>
    <p:sldId id="487" r:id="rId99"/>
    <p:sldId id="488" r:id="rId100"/>
    <p:sldId id="489" r:id="rId101"/>
    <p:sldId id="490" r:id="rId102"/>
    <p:sldId id="491" r:id="rId103"/>
    <p:sldId id="492" r:id="rId104"/>
    <p:sldId id="278" r:id="rId105"/>
    <p:sldId id="280" r:id="rId106"/>
  </p:sldIdLst>
  <p:sldSz cx="9001125" cy="6840538"/>
  <p:notesSz cx="6797675" cy="9926638"/>
  <p:defaultTextStyle>
    <a:defPPr>
      <a:defRPr lang="en-US"/>
    </a:defPPr>
    <a:lvl1pPr marL="0" algn="l" defTabSz="418858" rtl="0" eaLnBrk="1" latinLnBrk="0" hangingPunct="1">
      <a:defRPr sz="1800" kern="1200">
        <a:solidFill>
          <a:schemeClr val="tx1"/>
        </a:solidFill>
        <a:latin typeface="+mn-lt"/>
        <a:ea typeface="+mn-ea"/>
        <a:cs typeface="+mn-cs"/>
      </a:defRPr>
    </a:lvl1pPr>
    <a:lvl2pPr marL="418858" algn="l" defTabSz="418858" rtl="0" eaLnBrk="1" latinLnBrk="0" hangingPunct="1">
      <a:defRPr sz="1800" kern="1200">
        <a:solidFill>
          <a:schemeClr val="tx1"/>
        </a:solidFill>
        <a:latin typeface="+mn-lt"/>
        <a:ea typeface="+mn-ea"/>
        <a:cs typeface="+mn-cs"/>
      </a:defRPr>
    </a:lvl2pPr>
    <a:lvl3pPr marL="837709" algn="l" defTabSz="418858" rtl="0" eaLnBrk="1" latinLnBrk="0" hangingPunct="1">
      <a:defRPr sz="1800" kern="1200">
        <a:solidFill>
          <a:schemeClr val="tx1"/>
        </a:solidFill>
        <a:latin typeface="+mn-lt"/>
        <a:ea typeface="+mn-ea"/>
        <a:cs typeface="+mn-cs"/>
      </a:defRPr>
    </a:lvl3pPr>
    <a:lvl4pPr marL="1256580" algn="l" defTabSz="418858" rtl="0" eaLnBrk="1" latinLnBrk="0" hangingPunct="1">
      <a:defRPr sz="1800" kern="1200">
        <a:solidFill>
          <a:schemeClr val="tx1"/>
        </a:solidFill>
        <a:latin typeface="+mn-lt"/>
        <a:ea typeface="+mn-ea"/>
        <a:cs typeface="+mn-cs"/>
      </a:defRPr>
    </a:lvl4pPr>
    <a:lvl5pPr marL="1675437" algn="l" defTabSz="418858" rtl="0" eaLnBrk="1" latinLnBrk="0" hangingPunct="1">
      <a:defRPr sz="1800" kern="1200">
        <a:solidFill>
          <a:schemeClr val="tx1"/>
        </a:solidFill>
        <a:latin typeface="+mn-lt"/>
        <a:ea typeface="+mn-ea"/>
        <a:cs typeface="+mn-cs"/>
      </a:defRPr>
    </a:lvl5pPr>
    <a:lvl6pPr marL="2094295" algn="l" defTabSz="418858" rtl="0" eaLnBrk="1" latinLnBrk="0" hangingPunct="1">
      <a:defRPr sz="1800" kern="1200">
        <a:solidFill>
          <a:schemeClr val="tx1"/>
        </a:solidFill>
        <a:latin typeface="+mn-lt"/>
        <a:ea typeface="+mn-ea"/>
        <a:cs typeface="+mn-cs"/>
      </a:defRPr>
    </a:lvl6pPr>
    <a:lvl7pPr marL="2513162" algn="l" defTabSz="418858" rtl="0" eaLnBrk="1" latinLnBrk="0" hangingPunct="1">
      <a:defRPr sz="1800" kern="1200">
        <a:solidFill>
          <a:schemeClr val="tx1"/>
        </a:solidFill>
        <a:latin typeface="+mn-lt"/>
        <a:ea typeface="+mn-ea"/>
        <a:cs typeface="+mn-cs"/>
      </a:defRPr>
    </a:lvl7pPr>
    <a:lvl8pPr marL="2932048" algn="l" defTabSz="418858" rtl="0" eaLnBrk="1" latinLnBrk="0" hangingPunct="1">
      <a:defRPr sz="1800" kern="1200">
        <a:solidFill>
          <a:schemeClr val="tx1"/>
        </a:solidFill>
        <a:latin typeface="+mn-lt"/>
        <a:ea typeface="+mn-ea"/>
        <a:cs typeface="+mn-cs"/>
      </a:defRPr>
    </a:lvl8pPr>
    <a:lvl9pPr marL="3350880" algn="l" defTabSz="41885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D5CB4FD5-0558-2C46-854F-A09CC792BDAE}">
          <p14:sldIdLst>
            <p14:sldId id="271"/>
            <p14:sldId id="272"/>
            <p14:sldId id="459"/>
            <p14:sldId id="273"/>
            <p14:sldId id="256"/>
            <p14:sldId id="493"/>
            <p14:sldId id="494"/>
            <p14:sldId id="495"/>
            <p14:sldId id="496"/>
            <p14:sldId id="497"/>
            <p14:sldId id="498"/>
            <p14:sldId id="499"/>
            <p14:sldId id="500"/>
            <p14:sldId id="501"/>
            <p14:sldId id="502"/>
            <p14:sldId id="388"/>
            <p14:sldId id="531"/>
            <p14:sldId id="532"/>
            <p14:sldId id="533"/>
            <p14:sldId id="534"/>
            <p14:sldId id="535"/>
            <p14:sldId id="536"/>
            <p14:sldId id="537"/>
            <p14:sldId id="538"/>
            <p14:sldId id="539"/>
            <p14:sldId id="457"/>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277"/>
            <p14:sldId id="328"/>
            <p14:sldId id="523"/>
            <p14:sldId id="524"/>
            <p14:sldId id="525"/>
            <p14:sldId id="526"/>
            <p14:sldId id="527"/>
            <p14:sldId id="528"/>
            <p14:sldId id="529"/>
            <p14:sldId id="530"/>
            <p14:sldId id="458"/>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334"/>
            <p14:sldId id="485"/>
            <p14:sldId id="486"/>
            <p14:sldId id="487"/>
            <p14:sldId id="488"/>
            <p14:sldId id="489"/>
            <p14:sldId id="490"/>
            <p14:sldId id="491"/>
            <p14:sldId id="492"/>
            <p14:sldId id="278"/>
            <p14:sldId id="280"/>
          </p14:sldIdLst>
        </p14:section>
        <p14:section name="Section/Chapter Title" id="{B6D4DDD9-E43E-544F-8894-2AC9391079AF}">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2"/>
    <a:srgbClr val="333132"/>
    <a:srgbClr val="E7ECF3"/>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60503" autoAdjust="0"/>
  </p:normalViewPr>
  <p:slideViewPr>
    <p:cSldViewPr snapToGrid="0" snapToObjects="1">
      <p:cViewPr varScale="1">
        <p:scale>
          <a:sx n="70" d="100"/>
          <a:sy n="70" d="100"/>
        </p:scale>
        <p:origin x="690" y="5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2.xml"/><Relationship Id="rId29"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110" Type="http://schemas.openxmlformats.org/officeDocument/2006/relationships/viewProps" Target="viewProps.xml"/><Relationship Id="rId5" Type="http://schemas.openxmlformats.org/officeDocument/2006/relationships/slideMaster" Target="slideMasters/slideMaster4.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7.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0" Type="http://schemas.openxmlformats.org/officeDocument/2006/relationships/slideMaster" Target="slideMasters/slideMaster9.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Master" Target="slideMasters/slideMaster12.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presProps" Target="presProps.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7" Type="http://schemas.openxmlformats.org/officeDocument/2006/relationships/slideMaster" Target="slideMasters/slideMaster6.xml"/><Relationship Id="rId71" Type="http://schemas.openxmlformats.org/officeDocument/2006/relationships/slide" Target="slides/slide57.xml"/><Relationship Id="rId92"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BA236-ED4E-445B-B21E-5083837DAEAC}" type="doc">
      <dgm:prSet loTypeId="urn:microsoft.com/office/officeart/2005/8/layout/hChevron3" loCatId="process" qsTypeId="urn:microsoft.com/office/officeart/2005/8/quickstyle/simple1" qsCatId="simple" csTypeId="urn:microsoft.com/office/officeart/2005/8/colors/accent1_2" csCatId="accent1" phldr="1"/>
      <dgm:spPr/>
    </dgm:pt>
    <dgm:pt modelId="{2EFE2A9A-2BE3-445F-90B8-2DA47C9DC60E}">
      <dgm:prSet phldrT="[Text]" custT="1"/>
      <dgm:spPr>
        <a:solidFill>
          <a:schemeClr val="accent3"/>
        </a:solidFill>
        <a:ln>
          <a:noFill/>
        </a:ln>
      </dgm:spPr>
      <dgm:t>
        <a:bodyPr/>
        <a:lstStyle/>
        <a:p>
          <a:pPr algn="l"/>
          <a:r>
            <a:rPr lang="en-US" sz="1400" b="1" spc="40" dirty="0">
              <a:solidFill>
                <a:srgbClr val="000000"/>
              </a:solidFill>
              <a:latin typeface="+mj-lt"/>
            </a:rPr>
            <a:t>Moral temptation</a:t>
          </a:r>
        </a:p>
      </dgm:t>
    </dgm:pt>
    <dgm:pt modelId="{BA9E9043-E2C5-4DAB-B089-3D29AE20F08F}" type="parTrans" cxnId="{16031285-491F-4543-9D17-30E8DB324FAE}">
      <dgm:prSet/>
      <dgm:spPr/>
      <dgm:t>
        <a:bodyPr/>
        <a:lstStyle/>
        <a:p>
          <a:endParaRPr lang="en-US" sz="1800" b="1">
            <a:latin typeface="Signika Negative" pitchFamily="2" charset="0"/>
          </a:endParaRPr>
        </a:p>
      </dgm:t>
    </dgm:pt>
    <dgm:pt modelId="{F262018D-52CF-404E-A60B-C53EBC785E92}" type="sibTrans" cxnId="{16031285-491F-4543-9D17-30E8DB324FAE}">
      <dgm:prSet/>
      <dgm:spPr/>
      <dgm:t>
        <a:bodyPr/>
        <a:lstStyle/>
        <a:p>
          <a:endParaRPr lang="en-US" sz="1800" b="1">
            <a:latin typeface="Signika Negative" pitchFamily="2" charset="0"/>
          </a:endParaRPr>
        </a:p>
      </dgm:t>
    </dgm:pt>
    <dgm:pt modelId="{F02FF2D1-1C7C-4E32-A265-670DE3F65C26}">
      <dgm:prSet phldrT="[Text]" custT="1"/>
      <dgm:spPr>
        <a:solidFill>
          <a:schemeClr val="tx2">
            <a:lumMod val="75000"/>
          </a:schemeClr>
        </a:solidFill>
        <a:ln>
          <a:noFill/>
        </a:ln>
      </dgm:spPr>
      <dgm:t>
        <a:bodyPr/>
        <a:lstStyle/>
        <a:p>
          <a:r>
            <a:rPr lang="en-US" sz="1400" b="1" spc="40" dirty="0">
              <a:solidFill>
                <a:srgbClr val="000000"/>
              </a:solidFill>
              <a:latin typeface="+mj-lt"/>
            </a:rPr>
            <a:t>Gray zone </a:t>
          </a:r>
        </a:p>
      </dgm:t>
    </dgm:pt>
    <dgm:pt modelId="{BBF13CAE-D546-4E81-A241-50F7D4209E9C}" type="parTrans" cxnId="{8EA4FBCE-AE81-40B4-B9B8-99E754589355}">
      <dgm:prSet/>
      <dgm:spPr/>
      <dgm:t>
        <a:bodyPr/>
        <a:lstStyle/>
        <a:p>
          <a:endParaRPr lang="en-US" sz="1800" b="1">
            <a:latin typeface="Signika Negative" pitchFamily="2" charset="0"/>
          </a:endParaRPr>
        </a:p>
      </dgm:t>
    </dgm:pt>
    <dgm:pt modelId="{D3DC8045-0433-40FE-A8C5-B19D4C6F02E4}" type="sibTrans" cxnId="{8EA4FBCE-AE81-40B4-B9B8-99E754589355}">
      <dgm:prSet/>
      <dgm:spPr/>
      <dgm:t>
        <a:bodyPr/>
        <a:lstStyle/>
        <a:p>
          <a:endParaRPr lang="en-US" sz="1800" b="1">
            <a:latin typeface="Signika Negative" pitchFamily="2" charset="0"/>
          </a:endParaRPr>
        </a:p>
      </dgm:t>
    </dgm:pt>
    <dgm:pt modelId="{C5337170-5D99-C547-9E89-30A649C4FDFB}">
      <dgm:prSet phldrT="[Text]" custT="1"/>
      <dgm:spPr>
        <a:solidFill>
          <a:schemeClr val="accent6"/>
        </a:solidFill>
        <a:ln>
          <a:noFill/>
        </a:ln>
      </dgm:spPr>
      <dgm:t>
        <a:bodyPr/>
        <a:lstStyle/>
        <a:p>
          <a:r>
            <a:rPr lang="en-US" sz="1400" b="1" spc="40" dirty="0">
              <a:solidFill>
                <a:srgbClr val="000000"/>
              </a:solidFill>
              <a:latin typeface="+mj-lt"/>
            </a:rPr>
            <a:t>Ethical dilemma</a:t>
          </a:r>
        </a:p>
      </dgm:t>
    </dgm:pt>
    <dgm:pt modelId="{5FEC9E2E-8CF1-9B42-A7DE-AF3BEA770666}" type="parTrans" cxnId="{6DBE379C-1B2D-BC42-A9ED-C2024B9F6DE4}">
      <dgm:prSet/>
      <dgm:spPr/>
      <dgm:t>
        <a:bodyPr/>
        <a:lstStyle/>
        <a:p>
          <a:endParaRPr lang="en-US"/>
        </a:p>
      </dgm:t>
    </dgm:pt>
    <dgm:pt modelId="{C3438327-296C-F541-A0CB-C4B0C47DEABE}" type="sibTrans" cxnId="{6DBE379C-1B2D-BC42-A9ED-C2024B9F6DE4}">
      <dgm:prSet/>
      <dgm:spPr/>
      <dgm:t>
        <a:bodyPr/>
        <a:lstStyle/>
        <a:p>
          <a:endParaRPr lang="en-US"/>
        </a:p>
      </dgm:t>
    </dgm:pt>
    <dgm:pt modelId="{BD2BE59C-6E2D-4FD6-9429-6687D2F49DBB}" type="pres">
      <dgm:prSet presAssocID="{9BFBA236-ED4E-445B-B21E-5083837DAEAC}" presName="Name0" presStyleCnt="0">
        <dgm:presLayoutVars>
          <dgm:dir/>
          <dgm:resizeHandles val="exact"/>
        </dgm:presLayoutVars>
      </dgm:prSet>
      <dgm:spPr/>
    </dgm:pt>
    <dgm:pt modelId="{DD6BEA46-7FC4-442A-BBC2-0CD46009A47C}" type="pres">
      <dgm:prSet presAssocID="{2EFE2A9A-2BE3-445F-90B8-2DA47C9DC60E}" presName="parTxOnly" presStyleLbl="node1" presStyleIdx="0" presStyleCnt="3" custScaleX="37257" custLinFactX="-3743" custLinFactNeighborX="-100000">
        <dgm:presLayoutVars>
          <dgm:bulletEnabled val="1"/>
        </dgm:presLayoutVars>
      </dgm:prSet>
      <dgm:spPr/>
      <dgm:t>
        <a:bodyPr/>
        <a:lstStyle/>
        <a:p>
          <a:endParaRPr lang="en-AU"/>
        </a:p>
      </dgm:t>
    </dgm:pt>
    <dgm:pt modelId="{F4FE6D7F-72E0-4C0E-8740-BB9E6416A5D5}" type="pres">
      <dgm:prSet presAssocID="{F262018D-52CF-404E-A60B-C53EBC785E92}" presName="parSpace" presStyleCnt="0"/>
      <dgm:spPr/>
    </dgm:pt>
    <dgm:pt modelId="{16594F58-431D-4C4E-ADDE-3655F4ECCC3C}" type="pres">
      <dgm:prSet presAssocID="{F02FF2D1-1C7C-4E32-A265-670DE3F65C26}" presName="parTxOnly" presStyleLbl="node1" presStyleIdx="1" presStyleCnt="3" custScaleX="26193" custLinFactNeighborX="-38845">
        <dgm:presLayoutVars>
          <dgm:bulletEnabled val="1"/>
        </dgm:presLayoutVars>
      </dgm:prSet>
      <dgm:spPr/>
      <dgm:t>
        <a:bodyPr/>
        <a:lstStyle/>
        <a:p>
          <a:endParaRPr lang="en-AU"/>
        </a:p>
      </dgm:t>
    </dgm:pt>
    <dgm:pt modelId="{A58B6936-E9A0-DE4C-B94F-F8FC5E96EEF8}" type="pres">
      <dgm:prSet presAssocID="{D3DC8045-0433-40FE-A8C5-B19D4C6F02E4}" presName="parSpace" presStyleCnt="0"/>
      <dgm:spPr/>
    </dgm:pt>
    <dgm:pt modelId="{5E4729BD-A4FF-B540-8D60-9AAE1B275DB6}" type="pres">
      <dgm:prSet presAssocID="{C5337170-5D99-C547-9E89-30A649C4FDFB}" presName="parTxOnly" presStyleLbl="node1" presStyleIdx="2" presStyleCnt="3" custScaleX="42551" custLinFactNeighborX="36449">
        <dgm:presLayoutVars>
          <dgm:bulletEnabled val="1"/>
        </dgm:presLayoutVars>
      </dgm:prSet>
      <dgm:spPr/>
      <dgm:t>
        <a:bodyPr/>
        <a:lstStyle/>
        <a:p>
          <a:endParaRPr lang="en-AU"/>
        </a:p>
      </dgm:t>
    </dgm:pt>
  </dgm:ptLst>
  <dgm:cxnLst>
    <dgm:cxn modelId="{8EA4FBCE-AE81-40B4-B9B8-99E754589355}" srcId="{9BFBA236-ED4E-445B-B21E-5083837DAEAC}" destId="{F02FF2D1-1C7C-4E32-A265-670DE3F65C26}" srcOrd="1" destOrd="0" parTransId="{BBF13CAE-D546-4E81-A241-50F7D4209E9C}" sibTransId="{D3DC8045-0433-40FE-A8C5-B19D4C6F02E4}"/>
    <dgm:cxn modelId="{EB5913DE-AE0E-481F-A7DC-AB6BBE190147}" type="presOf" srcId="{9BFBA236-ED4E-445B-B21E-5083837DAEAC}" destId="{BD2BE59C-6E2D-4FD6-9429-6687D2F49DBB}" srcOrd="0" destOrd="0" presId="urn:microsoft.com/office/officeart/2005/8/layout/hChevron3"/>
    <dgm:cxn modelId="{16031285-491F-4543-9D17-30E8DB324FAE}" srcId="{9BFBA236-ED4E-445B-B21E-5083837DAEAC}" destId="{2EFE2A9A-2BE3-445F-90B8-2DA47C9DC60E}" srcOrd="0" destOrd="0" parTransId="{BA9E9043-E2C5-4DAB-B089-3D29AE20F08F}" sibTransId="{F262018D-52CF-404E-A60B-C53EBC785E92}"/>
    <dgm:cxn modelId="{FC88AE09-FA3B-4A71-B34B-2AEBE96AD764}" type="presOf" srcId="{F02FF2D1-1C7C-4E32-A265-670DE3F65C26}" destId="{16594F58-431D-4C4E-ADDE-3655F4ECCC3C}" srcOrd="0" destOrd="0" presId="urn:microsoft.com/office/officeart/2005/8/layout/hChevron3"/>
    <dgm:cxn modelId="{208DC2D6-9AC4-4512-A0BF-442F3537BF76}" type="presOf" srcId="{2EFE2A9A-2BE3-445F-90B8-2DA47C9DC60E}" destId="{DD6BEA46-7FC4-442A-BBC2-0CD46009A47C}" srcOrd="0" destOrd="0" presId="urn:microsoft.com/office/officeart/2005/8/layout/hChevron3"/>
    <dgm:cxn modelId="{A9A6F768-F4F0-4402-9169-03EB2EBCC9FB}" type="presOf" srcId="{C5337170-5D99-C547-9E89-30A649C4FDFB}" destId="{5E4729BD-A4FF-B540-8D60-9AAE1B275DB6}" srcOrd="0" destOrd="0" presId="urn:microsoft.com/office/officeart/2005/8/layout/hChevron3"/>
    <dgm:cxn modelId="{6DBE379C-1B2D-BC42-A9ED-C2024B9F6DE4}" srcId="{9BFBA236-ED4E-445B-B21E-5083837DAEAC}" destId="{C5337170-5D99-C547-9E89-30A649C4FDFB}" srcOrd="2" destOrd="0" parTransId="{5FEC9E2E-8CF1-9B42-A7DE-AF3BEA770666}" sibTransId="{C3438327-296C-F541-A0CB-C4B0C47DEABE}"/>
    <dgm:cxn modelId="{9DF7FA06-43B1-4614-9BD7-67414C680BDD}" type="presParOf" srcId="{BD2BE59C-6E2D-4FD6-9429-6687D2F49DBB}" destId="{DD6BEA46-7FC4-442A-BBC2-0CD46009A47C}" srcOrd="0" destOrd="0" presId="urn:microsoft.com/office/officeart/2005/8/layout/hChevron3"/>
    <dgm:cxn modelId="{EF1BB1B7-1012-4740-85A1-9BAF3C6481D7}" type="presParOf" srcId="{BD2BE59C-6E2D-4FD6-9429-6687D2F49DBB}" destId="{F4FE6D7F-72E0-4C0E-8740-BB9E6416A5D5}" srcOrd="1" destOrd="0" presId="urn:microsoft.com/office/officeart/2005/8/layout/hChevron3"/>
    <dgm:cxn modelId="{EF3167EF-FCC9-459A-8828-FA9746B5E06B}" type="presParOf" srcId="{BD2BE59C-6E2D-4FD6-9429-6687D2F49DBB}" destId="{16594F58-431D-4C4E-ADDE-3655F4ECCC3C}" srcOrd="2" destOrd="0" presId="urn:microsoft.com/office/officeart/2005/8/layout/hChevron3"/>
    <dgm:cxn modelId="{99DD1C46-2968-4E43-A7C9-AB000C784835}" type="presParOf" srcId="{BD2BE59C-6E2D-4FD6-9429-6687D2F49DBB}" destId="{A58B6936-E9A0-DE4C-B94F-F8FC5E96EEF8}" srcOrd="3" destOrd="0" presId="urn:microsoft.com/office/officeart/2005/8/layout/hChevron3"/>
    <dgm:cxn modelId="{5221A5AB-0F96-4D4E-9936-A81EA2E2FEEB}" type="presParOf" srcId="{BD2BE59C-6E2D-4FD6-9429-6687D2F49DBB}" destId="{5E4729BD-A4FF-B540-8D60-9AAE1B275DB6}" srcOrd="4" destOrd="0" presId="urn:microsoft.com/office/officeart/2005/8/layout/hChevron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EA46-7FC4-442A-BBC2-0CD46009A47C}">
      <dsp:nvSpPr>
        <dsp:cNvPr id="0" name=""/>
        <dsp:cNvSpPr/>
      </dsp:nvSpPr>
      <dsp:spPr>
        <a:xfrm>
          <a:off x="0" y="0"/>
          <a:ext cx="3152756" cy="475777"/>
        </a:xfrm>
        <a:prstGeom prst="homePlate">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l" defTabSz="622300">
            <a:lnSpc>
              <a:spcPct val="90000"/>
            </a:lnSpc>
            <a:spcBef>
              <a:spcPct val="0"/>
            </a:spcBef>
            <a:spcAft>
              <a:spcPct val="35000"/>
            </a:spcAft>
          </a:pPr>
          <a:r>
            <a:rPr lang="en-US" sz="1400" b="1" kern="1200" spc="40" dirty="0">
              <a:solidFill>
                <a:srgbClr val="000000"/>
              </a:solidFill>
              <a:latin typeface="+mj-lt"/>
            </a:rPr>
            <a:t>Moral temptation</a:t>
          </a:r>
        </a:p>
      </dsp:txBody>
      <dsp:txXfrm>
        <a:off x="0" y="0"/>
        <a:ext cx="3033812" cy="475777"/>
      </dsp:txXfrm>
    </dsp:sp>
    <dsp:sp modelId="{16594F58-431D-4C4E-ADDE-3655F4ECCC3C}">
      <dsp:nvSpPr>
        <dsp:cNvPr id="0" name=""/>
        <dsp:cNvSpPr/>
      </dsp:nvSpPr>
      <dsp:spPr>
        <a:xfrm>
          <a:off x="2245557" y="0"/>
          <a:ext cx="2216500" cy="475777"/>
        </a:xfrm>
        <a:prstGeom prst="chevron">
          <a:avLst/>
        </a:prstGeom>
        <a:solidFill>
          <a:schemeClr val="tx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spc="40" dirty="0">
              <a:solidFill>
                <a:srgbClr val="000000"/>
              </a:solidFill>
              <a:latin typeface="+mj-lt"/>
            </a:rPr>
            <a:t>Gray zone </a:t>
          </a:r>
        </a:p>
      </dsp:txBody>
      <dsp:txXfrm>
        <a:off x="2483446" y="0"/>
        <a:ext cx="1740723" cy="475777"/>
      </dsp:txXfrm>
    </dsp:sp>
    <dsp:sp modelId="{5E4729BD-A4FF-B540-8D60-9AAE1B275DB6}">
      <dsp:nvSpPr>
        <dsp:cNvPr id="0" name=""/>
        <dsp:cNvSpPr/>
      </dsp:nvSpPr>
      <dsp:spPr>
        <a:xfrm>
          <a:off x="4043923" y="0"/>
          <a:ext cx="3600744" cy="475777"/>
        </a:xfrm>
        <a:prstGeom prst="chevron">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spc="40" dirty="0">
              <a:solidFill>
                <a:srgbClr val="000000"/>
              </a:solidFill>
              <a:latin typeface="+mj-lt"/>
            </a:rPr>
            <a:t>Ethical dilemma</a:t>
          </a:r>
        </a:p>
      </dsp:txBody>
      <dsp:txXfrm>
        <a:off x="4281812" y="0"/>
        <a:ext cx="3124967" cy="47577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70BF8C3-69D2-41FF-8ADB-01A7BC8EC3AA}" type="datetimeFigureOut">
              <a:rPr lang="en-AU" smtClean="0"/>
              <a:pPr/>
              <a:t>06/04/2018</a:t>
            </a:fld>
            <a:endParaRPr lang="en-AU"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5977C0-048C-4545-B3D3-11CD0A496A64}" type="slidenum">
              <a:rPr lang="en-AU" smtClean="0"/>
              <a:pPr/>
              <a:t>‹#›</a:t>
            </a:fld>
            <a:endParaRPr lang="en-AU" dirty="0"/>
          </a:p>
        </p:txBody>
      </p:sp>
    </p:spTree>
    <p:extLst>
      <p:ext uri="{BB962C8B-B14F-4D97-AF65-F5344CB8AC3E}">
        <p14:creationId xmlns:p14="http://schemas.microsoft.com/office/powerpoint/2010/main" val="211253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601273-217E-4A75-8168-F5A2D6CBA2E7}" type="datetimeFigureOut">
              <a:rPr lang="en-AU" smtClean="0"/>
              <a:pPr/>
              <a:t>06/04/2018</a:t>
            </a:fld>
            <a:endParaRPr lang="en-AU" dirty="0"/>
          </a:p>
        </p:txBody>
      </p:sp>
      <p:sp>
        <p:nvSpPr>
          <p:cNvPr id="4" name="Slide Image Placeholder 3"/>
          <p:cNvSpPr>
            <a:spLocks noGrp="1" noRot="1" noChangeAspect="1"/>
          </p:cNvSpPr>
          <p:nvPr>
            <p:ph type="sldImg" idx="2"/>
          </p:nvPr>
        </p:nvSpPr>
        <p:spPr>
          <a:xfrm>
            <a:off x="950913" y="744538"/>
            <a:ext cx="4897437"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86DFCDE-AB08-4F8E-8A09-50298CBBD2DC}" type="slidenum">
              <a:rPr lang="en-AU" smtClean="0"/>
              <a:pPr/>
              <a:t>‹#›</a:t>
            </a:fld>
            <a:endParaRPr lang="en-AU" dirty="0"/>
          </a:p>
        </p:txBody>
      </p:sp>
    </p:spTree>
    <p:extLst>
      <p:ext uri="{BB962C8B-B14F-4D97-AF65-F5344CB8AC3E}">
        <p14:creationId xmlns:p14="http://schemas.microsoft.com/office/powerpoint/2010/main" val="2997263810"/>
      </p:ext>
    </p:extLst>
  </p:cSld>
  <p:clrMap bg1="lt1" tx1="dk1" bg2="lt2" tx2="dk2" accent1="accent1" accent2="accent2" accent3="accent3" accent4="accent4" accent5="accent5" accent6="accent6" hlink="hlink" folHlink="folHlink"/>
  <p:hf dt="0"/>
  <p:notesStyle>
    <a:lvl1pPr marL="0" algn="l" defTabSz="837709" rtl="0" eaLnBrk="1" latinLnBrk="0" hangingPunct="1">
      <a:defRPr sz="1200" kern="1200">
        <a:solidFill>
          <a:schemeClr val="tx1"/>
        </a:solidFill>
        <a:latin typeface="+mn-lt"/>
        <a:ea typeface="+mn-ea"/>
        <a:cs typeface="+mn-cs"/>
      </a:defRPr>
    </a:lvl1pPr>
    <a:lvl2pPr marL="418858" algn="l" defTabSz="837709" rtl="0" eaLnBrk="1" latinLnBrk="0" hangingPunct="1">
      <a:defRPr sz="1200" kern="1200">
        <a:solidFill>
          <a:schemeClr val="tx1"/>
        </a:solidFill>
        <a:latin typeface="+mn-lt"/>
        <a:ea typeface="+mn-ea"/>
        <a:cs typeface="+mn-cs"/>
      </a:defRPr>
    </a:lvl2pPr>
    <a:lvl3pPr marL="837709" algn="l" defTabSz="837709" rtl="0" eaLnBrk="1" latinLnBrk="0" hangingPunct="1">
      <a:defRPr sz="1200" kern="1200">
        <a:solidFill>
          <a:schemeClr val="tx1"/>
        </a:solidFill>
        <a:latin typeface="+mn-lt"/>
        <a:ea typeface="+mn-ea"/>
        <a:cs typeface="+mn-cs"/>
      </a:defRPr>
    </a:lvl3pPr>
    <a:lvl4pPr marL="1256580" algn="l" defTabSz="837709" rtl="0" eaLnBrk="1" latinLnBrk="0" hangingPunct="1">
      <a:defRPr sz="1200" kern="1200">
        <a:solidFill>
          <a:schemeClr val="tx1"/>
        </a:solidFill>
        <a:latin typeface="+mn-lt"/>
        <a:ea typeface="+mn-ea"/>
        <a:cs typeface="+mn-cs"/>
      </a:defRPr>
    </a:lvl4pPr>
    <a:lvl5pPr marL="1675437" algn="l" defTabSz="837709" rtl="0" eaLnBrk="1" latinLnBrk="0" hangingPunct="1">
      <a:defRPr sz="1200" kern="1200">
        <a:solidFill>
          <a:schemeClr val="tx1"/>
        </a:solidFill>
        <a:latin typeface="+mn-lt"/>
        <a:ea typeface="+mn-ea"/>
        <a:cs typeface="+mn-cs"/>
      </a:defRPr>
    </a:lvl5pPr>
    <a:lvl6pPr marL="2094295" algn="l" defTabSz="837709" rtl="0" eaLnBrk="1" latinLnBrk="0" hangingPunct="1">
      <a:defRPr sz="1200" kern="1200">
        <a:solidFill>
          <a:schemeClr val="tx1"/>
        </a:solidFill>
        <a:latin typeface="+mn-lt"/>
        <a:ea typeface="+mn-ea"/>
        <a:cs typeface="+mn-cs"/>
      </a:defRPr>
    </a:lvl6pPr>
    <a:lvl7pPr marL="2513162" algn="l" defTabSz="837709" rtl="0" eaLnBrk="1" latinLnBrk="0" hangingPunct="1">
      <a:defRPr sz="1200" kern="1200">
        <a:solidFill>
          <a:schemeClr val="tx1"/>
        </a:solidFill>
        <a:latin typeface="+mn-lt"/>
        <a:ea typeface="+mn-ea"/>
        <a:cs typeface="+mn-cs"/>
      </a:defRPr>
    </a:lvl7pPr>
    <a:lvl8pPr marL="2932048" algn="l" defTabSz="837709" rtl="0" eaLnBrk="1" latinLnBrk="0" hangingPunct="1">
      <a:defRPr sz="1200" kern="1200">
        <a:solidFill>
          <a:schemeClr val="tx1"/>
        </a:solidFill>
        <a:latin typeface="+mn-lt"/>
        <a:ea typeface="+mn-ea"/>
        <a:cs typeface="+mn-cs"/>
      </a:defRPr>
    </a:lvl8pPr>
    <a:lvl9pPr marL="3350880" algn="l" defTabSz="8377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1</a:t>
            </a:fld>
            <a:endParaRPr lang="en-AU" dirty="0"/>
          </a:p>
        </p:txBody>
      </p:sp>
    </p:spTree>
    <p:extLst>
      <p:ext uri="{BB962C8B-B14F-4D97-AF65-F5344CB8AC3E}">
        <p14:creationId xmlns:p14="http://schemas.microsoft.com/office/powerpoint/2010/main" val="375588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69ABAA-B83C-4701-A7E0-50D4CD2C449F}" type="slidenum">
              <a:rPr lang="en-AU" smtClean="0"/>
              <a:t>10</a:t>
            </a:fld>
            <a:endParaRPr lang="en-AU"/>
          </a:p>
        </p:txBody>
      </p:sp>
    </p:spTree>
    <p:extLst>
      <p:ext uri="{BB962C8B-B14F-4D97-AF65-F5344CB8AC3E}">
        <p14:creationId xmlns:p14="http://schemas.microsoft.com/office/powerpoint/2010/main" val="328244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08038"/>
            <a:ext cx="5319712" cy="4041775"/>
          </a:xfrm>
        </p:spPr>
      </p:sp>
      <p:sp>
        <p:nvSpPr>
          <p:cNvPr id="3" name="Notes Placeholder 2"/>
          <p:cNvSpPr>
            <a:spLocks noGrp="1"/>
          </p:cNvSpPr>
          <p:nvPr>
            <p:ph type="body" idx="1"/>
          </p:nvPr>
        </p:nvSpPr>
        <p:spPr/>
        <p:txBody>
          <a:bodyPr>
            <a:normAutofit/>
          </a:bodyPr>
          <a:lstStyle/>
          <a:p>
            <a:pPr marL="124004" indent="-124004">
              <a:spcAft>
                <a:spcPts val="902"/>
              </a:spcAft>
              <a:buFont typeface="Arial"/>
              <a:buChar char="•"/>
            </a:pPr>
            <a:endParaRPr lang="en-GB" dirty="0" smtClean="0">
              <a:solidFill>
                <a:srgbClr val="333132"/>
              </a:solidFill>
            </a:endParaRPr>
          </a:p>
        </p:txBody>
      </p:sp>
      <p:sp>
        <p:nvSpPr>
          <p:cNvPr id="4" name="Slide Number Placeholder 3"/>
          <p:cNvSpPr>
            <a:spLocks noGrp="1"/>
          </p:cNvSpPr>
          <p:nvPr>
            <p:ph type="sldNum" sz="quarter" idx="10"/>
          </p:nvPr>
        </p:nvSpPr>
        <p:spPr/>
        <p:txBody>
          <a:bodyPr/>
          <a:lstStyle/>
          <a:p>
            <a:fld id="{786DFCDE-AB08-4F8E-8A09-50298CBBD2DC}" type="slidenum">
              <a:rPr lang="en-AU" smtClean="0"/>
              <a:pPr/>
              <a:t>11</a:t>
            </a:fld>
            <a:endParaRPr lang="en-AU" dirty="0"/>
          </a:p>
        </p:txBody>
      </p:sp>
    </p:spTree>
    <p:extLst>
      <p:ext uri="{BB962C8B-B14F-4D97-AF65-F5344CB8AC3E}">
        <p14:creationId xmlns:p14="http://schemas.microsoft.com/office/powerpoint/2010/main" val="422539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69ABAA-B83C-4701-A7E0-50D4CD2C449F}" type="slidenum">
              <a:rPr lang="en-AU" smtClean="0"/>
              <a:t>12</a:t>
            </a:fld>
            <a:endParaRPr lang="en-AU"/>
          </a:p>
        </p:txBody>
      </p:sp>
    </p:spTree>
    <p:extLst>
      <p:ext uri="{BB962C8B-B14F-4D97-AF65-F5344CB8AC3E}">
        <p14:creationId xmlns:p14="http://schemas.microsoft.com/office/powerpoint/2010/main" val="227010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08038"/>
            <a:ext cx="5319712" cy="4041775"/>
          </a:xfrm>
        </p:spPr>
      </p:sp>
      <p:sp>
        <p:nvSpPr>
          <p:cNvPr id="3" name="Notes Placeholder 2"/>
          <p:cNvSpPr>
            <a:spLocks noGrp="1"/>
          </p:cNvSpPr>
          <p:nvPr>
            <p:ph type="body" idx="1"/>
          </p:nvPr>
        </p:nvSpPr>
        <p:spPr/>
        <p:txBody>
          <a:bodyPr>
            <a:normAutofit/>
          </a:bodyPr>
          <a:lstStyle/>
          <a:p>
            <a:pPr marL="0" marR="0" indent="0" algn="l" defTabSz="905165" rtl="0" eaLnBrk="1" fontAlgn="auto" latinLnBrk="0" hangingPunct="1">
              <a:lnSpc>
                <a:spcPct val="100000"/>
              </a:lnSpc>
              <a:spcBef>
                <a:spcPts val="0"/>
              </a:spcBef>
              <a:spcAft>
                <a:spcPts val="0"/>
              </a:spcAft>
              <a:buClrTx/>
              <a:buSzTx/>
              <a:buFontTx/>
              <a:buNone/>
              <a:tabLst/>
              <a:defRPr/>
            </a:pPr>
            <a:endParaRPr lang="en-AU" b="1"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13</a:t>
            </a:fld>
            <a:endParaRPr lang="en-AU" dirty="0"/>
          </a:p>
        </p:txBody>
      </p:sp>
    </p:spTree>
    <p:extLst>
      <p:ext uri="{BB962C8B-B14F-4D97-AF65-F5344CB8AC3E}">
        <p14:creationId xmlns:p14="http://schemas.microsoft.com/office/powerpoint/2010/main" val="71143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08038"/>
            <a:ext cx="5319712" cy="4041775"/>
          </a:xfrm>
        </p:spPr>
      </p:sp>
      <p:sp>
        <p:nvSpPr>
          <p:cNvPr id="3" name="Notes Placeholder 2"/>
          <p:cNvSpPr>
            <a:spLocks noGrp="1"/>
          </p:cNvSpPr>
          <p:nvPr>
            <p:ph type="body" idx="1"/>
          </p:nvPr>
        </p:nvSpPr>
        <p:spPr/>
        <p:txBody>
          <a:bodyPr>
            <a:normAutofit/>
          </a:bodyPr>
          <a:lstStyle/>
          <a:p>
            <a:endParaRPr lang="en-AU" baseline="0" dirty="0" smtClean="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14</a:t>
            </a:fld>
            <a:endParaRPr lang="en-AU" dirty="0"/>
          </a:p>
        </p:txBody>
      </p:sp>
    </p:spTree>
    <p:extLst>
      <p:ext uri="{BB962C8B-B14F-4D97-AF65-F5344CB8AC3E}">
        <p14:creationId xmlns:p14="http://schemas.microsoft.com/office/powerpoint/2010/main" val="1592396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08038"/>
            <a:ext cx="5319712" cy="4041775"/>
          </a:xfrm>
        </p:spPr>
      </p:sp>
      <p:sp>
        <p:nvSpPr>
          <p:cNvPr id="3" name="Notes Placeholder 2"/>
          <p:cNvSpPr>
            <a:spLocks noGrp="1"/>
          </p:cNvSpPr>
          <p:nvPr>
            <p:ph type="body" idx="1"/>
          </p:nvPr>
        </p:nvSpPr>
        <p:spPr/>
        <p:txBody>
          <a:bodyPr>
            <a:normAutofit/>
          </a:bodyPr>
          <a:lstStyle/>
          <a:p>
            <a:endParaRPr lang="en-AU" baseline="0" dirty="0" smtClean="0"/>
          </a:p>
          <a:p>
            <a:endParaRPr lang="en-AU" baseline="0" dirty="0" smtClean="0"/>
          </a:p>
          <a:p>
            <a:endParaRPr lang="en-AU" baseline="0" dirty="0" smtClean="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15</a:t>
            </a:fld>
            <a:endParaRPr lang="en-AU" dirty="0"/>
          </a:p>
        </p:txBody>
      </p:sp>
    </p:spTree>
    <p:extLst>
      <p:ext uri="{BB962C8B-B14F-4D97-AF65-F5344CB8AC3E}">
        <p14:creationId xmlns:p14="http://schemas.microsoft.com/office/powerpoint/2010/main" val="210664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16</a:t>
            </a:fld>
            <a:endParaRPr lang="en-AU" dirty="0"/>
          </a:p>
        </p:txBody>
      </p:sp>
    </p:spTree>
    <p:extLst>
      <p:ext uri="{BB962C8B-B14F-4D97-AF65-F5344CB8AC3E}">
        <p14:creationId xmlns:p14="http://schemas.microsoft.com/office/powerpoint/2010/main" val="428515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pPr marL="0" marR="0" indent="0" algn="l" defTabSz="905165"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17</a:t>
            </a:fld>
            <a:endParaRPr lang="en-AU"/>
          </a:p>
        </p:txBody>
      </p:sp>
    </p:spTree>
    <p:extLst>
      <p:ext uri="{BB962C8B-B14F-4D97-AF65-F5344CB8AC3E}">
        <p14:creationId xmlns:p14="http://schemas.microsoft.com/office/powerpoint/2010/main" val="59182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pPr marL="0" marR="0" indent="0" algn="l" defTabSz="905165"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18</a:t>
            </a:fld>
            <a:endParaRPr lang="en-AU"/>
          </a:p>
        </p:txBody>
      </p:sp>
    </p:spTree>
    <p:extLst>
      <p:ext uri="{BB962C8B-B14F-4D97-AF65-F5344CB8AC3E}">
        <p14:creationId xmlns:p14="http://schemas.microsoft.com/office/powerpoint/2010/main" val="333373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19</a:t>
            </a:fld>
            <a:endParaRPr lang="en-AU"/>
          </a:p>
        </p:txBody>
      </p:sp>
    </p:spTree>
    <p:extLst>
      <p:ext uri="{BB962C8B-B14F-4D97-AF65-F5344CB8AC3E}">
        <p14:creationId xmlns:p14="http://schemas.microsoft.com/office/powerpoint/2010/main" val="383667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2</a:t>
            </a:fld>
            <a:endParaRPr lang="en-AU" dirty="0"/>
          </a:p>
        </p:txBody>
      </p:sp>
    </p:spTree>
    <p:extLst>
      <p:ext uri="{BB962C8B-B14F-4D97-AF65-F5344CB8AC3E}">
        <p14:creationId xmlns:p14="http://schemas.microsoft.com/office/powerpoint/2010/main" val="335785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20</a:t>
            </a:fld>
            <a:endParaRPr lang="en-AU"/>
          </a:p>
        </p:txBody>
      </p:sp>
    </p:spTree>
    <p:extLst>
      <p:ext uri="{BB962C8B-B14F-4D97-AF65-F5344CB8AC3E}">
        <p14:creationId xmlns:p14="http://schemas.microsoft.com/office/powerpoint/2010/main" val="179826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21</a:t>
            </a:fld>
            <a:endParaRPr lang="en-AU"/>
          </a:p>
        </p:txBody>
      </p:sp>
    </p:spTree>
    <p:extLst>
      <p:ext uri="{BB962C8B-B14F-4D97-AF65-F5344CB8AC3E}">
        <p14:creationId xmlns:p14="http://schemas.microsoft.com/office/powerpoint/2010/main" val="3896228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22</a:t>
            </a:fld>
            <a:endParaRPr lang="en-AU"/>
          </a:p>
        </p:txBody>
      </p:sp>
    </p:spTree>
    <p:extLst>
      <p:ext uri="{BB962C8B-B14F-4D97-AF65-F5344CB8AC3E}">
        <p14:creationId xmlns:p14="http://schemas.microsoft.com/office/powerpoint/2010/main" val="299571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5165"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23</a:t>
            </a:fld>
            <a:endParaRPr lang="en-AU"/>
          </a:p>
        </p:txBody>
      </p:sp>
    </p:spTree>
    <p:extLst>
      <p:ext uri="{BB962C8B-B14F-4D97-AF65-F5344CB8AC3E}">
        <p14:creationId xmlns:p14="http://schemas.microsoft.com/office/powerpoint/2010/main" val="2673856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24</a:t>
            </a:fld>
            <a:endParaRPr lang="en-AU"/>
          </a:p>
        </p:txBody>
      </p:sp>
    </p:spTree>
    <p:extLst>
      <p:ext uri="{BB962C8B-B14F-4D97-AF65-F5344CB8AC3E}">
        <p14:creationId xmlns:p14="http://schemas.microsoft.com/office/powerpoint/2010/main" val="59746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25</a:t>
            </a:fld>
            <a:endParaRPr lang="en-AU"/>
          </a:p>
        </p:txBody>
      </p:sp>
    </p:spTree>
    <p:extLst>
      <p:ext uri="{BB962C8B-B14F-4D97-AF65-F5344CB8AC3E}">
        <p14:creationId xmlns:p14="http://schemas.microsoft.com/office/powerpoint/2010/main" val="17222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26</a:t>
            </a:fld>
            <a:endParaRPr lang="en-AU" dirty="0"/>
          </a:p>
        </p:txBody>
      </p:sp>
    </p:spTree>
    <p:extLst>
      <p:ext uri="{BB962C8B-B14F-4D97-AF65-F5344CB8AC3E}">
        <p14:creationId xmlns:p14="http://schemas.microsoft.com/office/powerpoint/2010/main" val="4180701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27</a:t>
            </a:fld>
            <a:endParaRPr lang="en-AU" dirty="0">
              <a:solidFill>
                <a:prstClr val="black"/>
              </a:solidFill>
            </a:endParaRPr>
          </a:p>
        </p:txBody>
      </p:sp>
    </p:spTree>
    <p:extLst>
      <p:ext uri="{BB962C8B-B14F-4D97-AF65-F5344CB8AC3E}">
        <p14:creationId xmlns:p14="http://schemas.microsoft.com/office/powerpoint/2010/main" val="582732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28</a:t>
            </a:fld>
            <a:endParaRPr lang="en-AU" dirty="0">
              <a:solidFill>
                <a:prstClr val="black"/>
              </a:solidFill>
            </a:endParaRPr>
          </a:p>
        </p:txBody>
      </p:sp>
    </p:spTree>
    <p:extLst>
      <p:ext uri="{BB962C8B-B14F-4D97-AF65-F5344CB8AC3E}">
        <p14:creationId xmlns:p14="http://schemas.microsoft.com/office/powerpoint/2010/main" val="2842625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321927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4979"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3</a:t>
            </a:fld>
            <a:endParaRPr lang="en-AU" dirty="0"/>
          </a:p>
        </p:txBody>
      </p:sp>
    </p:spTree>
    <p:extLst>
      <p:ext uri="{BB962C8B-B14F-4D97-AF65-F5344CB8AC3E}">
        <p14:creationId xmlns:p14="http://schemas.microsoft.com/office/powerpoint/2010/main" val="2908167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30</a:t>
            </a:fld>
            <a:endParaRPr lang="en-AU" dirty="0">
              <a:solidFill>
                <a:prstClr val="black"/>
              </a:solidFill>
            </a:endParaRPr>
          </a:p>
        </p:txBody>
      </p:sp>
    </p:spTree>
    <p:extLst>
      <p:ext uri="{BB962C8B-B14F-4D97-AF65-F5344CB8AC3E}">
        <p14:creationId xmlns:p14="http://schemas.microsoft.com/office/powerpoint/2010/main" val="1557286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31</a:t>
            </a:fld>
            <a:endParaRPr lang="en-AU" dirty="0">
              <a:solidFill>
                <a:prstClr val="black"/>
              </a:solidFill>
            </a:endParaRPr>
          </a:p>
        </p:txBody>
      </p:sp>
    </p:spTree>
    <p:extLst>
      <p:ext uri="{BB962C8B-B14F-4D97-AF65-F5344CB8AC3E}">
        <p14:creationId xmlns:p14="http://schemas.microsoft.com/office/powerpoint/2010/main" val="85805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47713"/>
            <a:ext cx="4903788" cy="3725862"/>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32</a:t>
            </a:fld>
            <a:endParaRPr lang="en-AU" dirty="0">
              <a:solidFill>
                <a:prstClr val="black"/>
              </a:solidFill>
            </a:endParaRPr>
          </a:p>
        </p:txBody>
      </p:sp>
    </p:spTree>
    <p:extLst>
      <p:ext uri="{BB962C8B-B14F-4D97-AF65-F5344CB8AC3E}">
        <p14:creationId xmlns:p14="http://schemas.microsoft.com/office/powerpoint/2010/main" val="181267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33</a:t>
            </a:fld>
            <a:endParaRPr lang="en-AU" dirty="0">
              <a:solidFill>
                <a:prstClr val="black"/>
              </a:solidFill>
            </a:endParaRPr>
          </a:p>
        </p:txBody>
      </p:sp>
    </p:spTree>
    <p:extLst>
      <p:ext uri="{BB962C8B-B14F-4D97-AF65-F5344CB8AC3E}">
        <p14:creationId xmlns:p14="http://schemas.microsoft.com/office/powerpoint/2010/main" val="3664271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34</a:t>
            </a:fld>
            <a:endParaRPr lang="en-AU" dirty="0">
              <a:solidFill>
                <a:prstClr val="black"/>
              </a:solidFill>
            </a:endParaRPr>
          </a:p>
        </p:txBody>
      </p:sp>
    </p:spTree>
    <p:extLst>
      <p:ext uri="{BB962C8B-B14F-4D97-AF65-F5344CB8AC3E}">
        <p14:creationId xmlns:p14="http://schemas.microsoft.com/office/powerpoint/2010/main" val="694285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35</a:t>
            </a:fld>
            <a:endParaRPr lang="en-AU" dirty="0">
              <a:solidFill>
                <a:prstClr val="black"/>
              </a:solidFill>
            </a:endParaRPr>
          </a:p>
        </p:txBody>
      </p:sp>
    </p:spTree>
    <p:extLst>
      <p:ext uri="{BB962C8B-B14F-4D97-AF65-F5344CB8AC3E}">
        <p14:creationId xmlns:p14="http://schemas.microsoft.com/office/powerpoint/2010/main" val="228745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36</a:t>
            </a:fld>
            <a:endParaRPr lang="en-AU" dirty="0">
              <a:solidFill>
                <a:prstClr val="black"/>
              </a:solidFill>
            </a:endParaRPr>
          </a:p>
        </p:txBody>
      </p:sp>
    </p:spTree>
    <p:extLst>
      <p:ext uri="{BB962C8B-B14F-4D97-AF65-F5344CB8AC3E}">
        <p14:creationId xmlns:p14="http://schemas.microsoft.com/office/powerpoint/2010/main" val="1413580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37</a:t>
            </a:fld>
            <a:endParaRPr lang="en-AU" dirty="0">
              <a:solidFill>
                <a:prstClr val="black"/>
              </a:solidFill>
            </a:endParaRPr>
          </a:p>
        </p:txBody>
      </p:sp>
    </p:spTree>
    <p:extLst>
      <p:ext uri="{BB962C8B-B14F-4D97-AF65-F5344CB8AC3E}">
        <p14:creationId xmlns:p14="http://schemas.microsoft.com/office/powerpoint/2010/main" val="841000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38</a:t>
            </a:fld>
            <a:endParaRPr lang="en-AU" dirty="0">
              <a:solidFill>
                <a:prstClr val="black"/>
              </a:solidFill>
            </a:endParaRPr>
          </a:p>
        </p:txBody>
      </p:sp>
    </p:spTree>
    <p:extLst>
      <p:ext uri="{BB962C8B-B14F-4D97-AF65-F5344CB8AC3E}">
        <p14:creationId xmlns:p14="http://schemas.microsoft.com/office/powerpoint/2010/main" val="3225983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39</a:t>
            </a:fld>
            <a:endParaRPr lang="en-AU" dirty="0">
              <a:solidFill>
                <a:prstClr val="black"/>
              </a:solidFill>
            </a:endParaRPr>
          </a:p>
        </p:txBody>
      </p:sp>
    </p:spTree>
    <p:extLst>
      <p:ext uri="{BB962C8B-B14F-4D97-AF65-F5344CB8AC3E}">
        <p14:creationId xmlns:p14="http://schemas.microsoft.com/office/powerpoint/2010/main" val="245365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4</a:t>
            </a:fld>
            <a:endParaRPr lang="en-AU" dirty="0"/>
          </a:p>
        </p:txBody>
      </p:sp>
    </p:spTree>
    <p:extLst>
      <p:ext uri="{BB962C8B-B14F-4D97-AF65-F5344CB8AC3E}">
        <p14:creationId xmlns:p14="http://schemas.microsoft.com/office/powerpoint/2010/main" val="1787921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40</a:t>
            </a:fld>
            <a:endParaRPr lang="en-AU" dirty="0">
              <a:solidFill>
                <a:prstClr val="black"/>
              </a:solidFill>
            </a:endParaRPr>
          </a:p>
        </p:txBody>
      </p:sp>
    </p:spTree>
    <p:extLst>
      <p:ext uri="{BB962C8B-B14F-4D97-AF65-F5344CB8AC3E}">
        <p14:creationId xmlns:p14="http://schemas.microsoft.com/office/powerpoint/2010/main" val="1272762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41</a:t>
            </a:fld>
            <a:endParaRPr lang="en-AU" dirty="0">
              <a:solidFill>
                <a:prstClr val="black"/>
              </a:solidFill>
            </a:endParaRPr>
          </a:p>
        </p:txBody>
      </p:sp>
    </p:spTree>
    <p:extLst>
      <p:ext uri="{BB962C8B-B14F-4D97-AF65-F5344CB8AC3E}">
        <p14:creationId xmlns:p14="http://schemas.microsoft.com/office/powerpoint/2010/main" val="2996574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42</a:t>
            </a:fld>
            <a:endParaRPr lang="en-AU" dirty="0">
              <a:solidFill>
                <a:prstClr val="black"/>
              </a:solidFill>
            </a:endParaRPr>
          </a:p>
        </p:txBody>
      </p:sp>
    </p:spTree>
    <p:extLst>
      <p:ext uri="{BB962C8B-B14F-4D97-AF65-F5344CB8AC3E}">
        <p14:creationId xmlns:p14="http://schemas.microsoft.com/office/powerpoint/2010/main" val="893715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43</a:t>
            </a:fld>
            <a:endParaRPr lang="en-AU" dirty="0">
              <a:solidFill>
                <a:prstClr val="black"/>
              </a:solidFill>
            </a:endParaRPr>
          </a:p>
        </p:txBody>
      </p:sp>
    </p:spTree>
    <p:extLst>
      <p:ext uri="{BB962C8B-B14F-4D97-AF65-F5344CB8AC3E}">
        <p14:creationId xmlns:p14="http://schemas.microsoft.com/office/powerpoint/2010/main" val="468537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332885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45</a:t>
            </a:fld>
            <a:endParaRPr lang="en-AU" dirty="0">
              <a:solidFill>
                <a:prstClr val="black"/>
              </a:solidFill>
            </a:endParaRPr>
          </a:p>
        </p:txBody>
      </p:sp>
    </p:spTree>
    <p:extLst>
      <p:ext uri="{BB962C8B-B14F-4D97-AF65-F5344CB8AC3E}">
        <p14:creationId xmlns:p14="http://schemas.microsoft.com/office/powerpoint/2010/main" val="233093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46</a:t>
            </a:fld>
            <a:endParaRPr lang="en-AU" dirty="0">
              <a:solidFill>
                <a:prstClr val="black"/>
              </a:solidFill>
            </a:endParaRPr>
          </a:p>
        </p:txBody>
      </p:sp>
    </p:spTree>
    <p:extLst>
      <p:ext uri="{BB962C8B-B14F-4D97-AF65-F5344CB8AC3E}">
        <p14:creationId xmlns:p14="http://schemas.microsoft.com/office/powerpoint/2010/main" val="415277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47</a:t>
            </a:fld>
            <a:endParaRPr lang="en-AU" dirty="0">
              <a:solidFill>
                <a:prstClr val="black"/>
              </a:solidFill>
            </a:endParaRPr>
          </a:p>
        </p:txBody>
      </p:sp>
    </p:spTree>
    <p:extLst>
      <p:ext uri="{BB962C8B-B14F-4D97-AF65-F5344CB8AC3E}">
        <p14:creationId xmlns:p14="http://schemas.microsoft.com/office/powerpoint/2010/main" val="4182354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48</a:t>
            </a:fld>
            <a:endParaRPr lang="en-AU" dirty="0">
              <a:solidFill>
                <a:prstClr val="black"/>
              </a:solidFill>
            </a:endParaRPr>
          </a:p>
        </p:txBody>
      </p:sp>
    </p:spTree>
    <p:extLst>
      <p:ext uri="{BB962C8B-B14F-4D97-AF65-F5344CB8AC3E}">
        <p14:creationId xmlns:p14="http://schemas.microsoft.com/office/powerpoint/2010/main" val="4277770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49</a:t>
            </a:fld>
            <a:endParaRPr lang="en-AU" dirty="0">
              <a:solidFill>
                <a:prstClr val="black"/>
              </a:solidFill>
            </a:endParaRPr>
          </a:p>
        </p:txBody>
      </p:sp>
    </p:spTree>
    <p:extLst>
      <p:ext uri="{BB962C8B-B14F-4D97-AF65-F5344CB8AC3E}">
        <p14:creationId xmlns:p14="http://schemas.microsoft.com/office/powerpoint/2010/main" val="214796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baseline="0" dirty="0" smtClean="0"/>
          </a:p>
          <a:p>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5</a:t>
            </a:fld>
            <a:endParaRPr lang="en-AU" dirty="0"/>
          </a:p>
        </p:txBody>
      </p:sp>
    </p:spTree>
    <p:extLst>
      <p:ext uri="{BB962C8B-B14F-4D97-AF65-F5344CB8AC3E}">
        <p14:creationId xmlns:p14="http://schemas.microsoft.com/office/powerpoint/2010/main" val="3924076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448D6F-C788-4CAA-ADDD-DA9694F0D39D}" type="slidenum">
              <a:rPr lang="en-AU" smtClean="0">
                <a:solidFill>
                  <a:prstClr val="black"/>
                </a:solidFill>
              </a:rPr>
              <a:pPr/>
              <a:t>50</a:t>
            </a:fld>
            <a:endParaRPr lang="en-AU" dirty="0">
              <a:solidFill>
                <a:prstClr val="black"/>
              </a:solidFill>
            </a:endParaRPr>
          </a:p>
        </p:txBody>
      </p:sp>
    </p:spTree>
    <p:extLst>
      <p:ext uri="{BB962C8B-B14F-4D97-AF65-F5344CB8AC3E}">
        <p14:creationId xmlns:p14="http://schemas.microsoft.com/office/powerpoint/2010/main" val="1502917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baseline="0"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51</a:t>
            </a:fld>
            <a:endParaRPr lang="en-AU" dirty="0"/>
          </a:p>
        </p:txBody>
      </p:sp>
    </p:spTree>
    <p:extLst>
      <p:ext uri="{BB962C8B-B14F-4D97-AF65-F5344CB8AC3E}">
        <p14:creationId xmlns:p14="http://schemas.microsoft.com/office/powerpoint/2010/main" val="3901590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52</a:t>
            </a:fld>
            <a:endParaRPr lang="en-AU" dirty="0"/>
          </a:p>
        </p:txBody>
      </p:sp>
    </p:spTree>
    <p:extLst>
      <p:ext uri="{BB962C8B-B14F-4D97-AF65-F5344CB8AC3E}">
        <p14:creationId xmlns:p14="http://schemas.microsoft.com/office/powerpoint/2010/main" val="10180012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A9F2D-B452-4595-86E3-B9DBB8A37A15}" type="slidenum">
              <a:rPr lang="en-AU" smtClean="0">
                <a:solidFill>
                  <a:prstClr val="black"/>
                </a:solidFill>
              </a:rPr>
              <a:pPr fontAlgn="base">
                <a:spcBef>
                  <a:spcPct val="0"/>
                </a:spcBef>
                <a:spcAft>
                  <a:spcPct val="0"/>
                </a:spcAft>
                <a:defRPr/>
              </a:pPr>
              <a:t>57</a:t>
            </a:fld>
            <a:endParaRPr lang="en-AU" dirty="0" smtClean="0">
              <a:solidFill>
                <a:prstClr val="black"/>
              </a:solidFill>
            </a:endParaRPr>
          </a:p>
        </p:txBody>
      </p:sp>
    </p:spTree>
    <p:extLst>
      <p:ext uri="{BB962C8B-B14F-4D97-AF65-F5344CB8AC3E}">
        <p14:creationId xmlns:p14="http://schemas.microsoft.com/office/powerpoint/2010/main" val="1348510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61</a:t>
            </a:fld>
            <a:endParaRPr lang="en-AU" dirty="0"/>
          </a:p>
        </p:txBody>
      </p:sp>
    </p:spTree>
    <p:extLst>
      <p:ext uri="{BB962C8B-B14F-4D97-AF65-F5344CB8AC3E}">
        <p14:creationId xmlns:p14="http://schemas.microsoft.com/office/powerpoint/2010/main" val="465435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1F507-41FF-3149-8B3D-FE82059899F4}"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754895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a:xfrm>
            <a:off x="947738" y="744538"/>
            <a:ext cx="4899025" cy="3724275"/>
          </a:xfrm>
          <a:solidFill>
            <a:srgbClr val="FFFFFF"/>
          </a:solidFill>
          <a:ln/>
        </p:spPr>
      </p:sp>
      <p:sp>
        <p:nvSpPr>
          <p:cNvPr id="1638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7"/>
              </a:spcBef>
            </a:pPr>
            <a:endParaRPr lang="en-US" altLang="en-US" sz="1400" dirty="0">
              <a:solidFill>
                <a:srgbClr val="000000"/>
              </a:solidFill>
              <a:latin typeface="Lucida Grande" charset="0"/>
              <a:sym typeface="Lucida Grande" charset="0"/>
            </a:endParaRPr>
          </a:p>
        </p:txBody>
      </p:sp>
    </p:spTree>
    <p:extLst>
      <p:ext uri="{BB962C8B-B14F-4D97-AF65-F5344CB8AC3E}">
        <p14:creationId xmlns:p14="http://schemas.microsoft.com/office/powerpoint/2010/main" val="3298775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AU" b="0" baseline="0"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22286943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1425"/>
            <a:ext cx="4410075" cy="3351213"/>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65</a:t>
            </a:fld>
            <a:endParaRPr lang="en-GB" dirty="0">
              <a:solidFill>
                <a:prstClr val="black"/>
              </a:solidFill>
            </a:endParaRPr>
          </a:p>
        </p:txBody>
      </p:sp>
    </p:spTree>
    <p:extLst>
      <p:ext uri="{BB962C8B-B14F-4D97-AF65-F5344CB8AC3E}">
        <p14:creationId xmlns:p14="http://schemas.microsoft.com/office/powerpoint/2010/main" val="33841340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1425"/>
            <a:ext cx="4410075" cy="3351213"/>
          </a:xfrm>
        </p:spPr>
      </p:sp>
      <p:sp>
        <p:nvSpPr>
          <p:cNvPr id="3" name="Notes Placeholder 2"/>
          <p:cNvSpPr>
            <a:spLocks noGrp="1"/>
          </p:cNvSpPr>
          <p:nvPr>
            <p:ph type="body" idx="1"/>
          </p:nvPr>
        </p:nvSpPr>
        <p:spPr>
          <a:xfrm>
            <a:off x="363534" y="4626968"/>
            <a:ext cx="6214134" cy="5213986"/>
          </a:xfrm>
        </p:spPr>
        <p:txBody>
          <a:bodyPr/>
          <a:lstStyle/>
          <a:p>
            <a:pPr marL="0" indent="0">
              <a:buNone/>
            </a:pPr>
            <a:endParaRPr lang="en-AU" b="1" i="0" dirty="0">
              <a:solidFill>
                <a:srgbClr val="6A6A6A"/>
              </a:solidFill>
              <a:effectLst/>
              <a:latin typeface="arial"/>
            </a:endParaRPr>
          </a:p>
        </p:txBody>
      </p:sp>
      <p:sp>
        <p:nvSpPr>
          <p:cNvPr id="4" name="Slide Number Placeholder 3"/>
          <p:cNvSpPr>
            <a:spLocks noGrp="1"/>
          </p:cNvSpPr>
          <p:nvPr>
            <p:ph type="sldNum" sz="quarter" idx="10"/>
          </p:nvPr>
        </p:nvSpPr>
        <p:spPr>
          <a:xfrm>
            <a:off x="3850219" y="9434832"/>
            <a:ext cx="2944283" cy="496570"/>
          </a:xfrm>
        </p:spPr>
        <p:txBody>
          <a:bodyPr/>
          <a:lstStyle/>
          <a:p>
            <a:fld id="{77CA90C6-3BDD-4108-B0EA-602D897AC4B5}" type="slidenum">
              <a:rPr lang="en-GB" smtClean="0">
                <a:solidFill>
                  <a:prstClr val="black"/>
                </a:solidFill>
              </a:rPr>
              <a:pPr/>
              <a:t>66</a:t>
            </a:fld>
            <a:endParaRPr lang="en-GB" dirty="0">
              <a:solidFill>
                <a:prstClr val="black"/>
              </a:solidFill>
            </a:endParaRPr>
          </a:p>
        </p:txBody>
      </p:sp>
    </p:spTree>
    <p:extLst>
      <p:ext uri="{BB962C8B-B14F-4D97-AF65-F5344CB8AC3E}">
        <p14:creationId xmlns:p14="http://schemas.microsoft.com/office/powerpoint/2010/main" val="198181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808038"/>
            <a:ext cx="5319712" cy="4041775"/>
          </a:xfrm>
        </p:spPr>
      </p:sp>
      <p:sp>
        <p:nvSpPr>
          <p:cNvPr id="3" name="Notes Placeholder 2"/>
          <p:cNvSpPr>
            <a:spLocks noGrp="1"/>
          </p:cNvSpPr>
          <p:nvPr>
            <p:ph type="body" idx="1"/>
          </p:nvPr>
        </p:nvSpPr>
        <p:spPr/>
        <p:txBody>
          <a:bodyPr>
            <a:normAutofit/>
          </a:bodyPr>
          <a:lstStyle/>
          <a:p>
            <a:pPr lvl="0"/>
            <a:endParaRPr lang="en-AU" sz="1200"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6</a:t>
            </a:fld>
            <a:endParaRPr lang="en-AU" dirty="0"/>
          </a:p>
        </p:txBody>
      </p:sp>
    </p:spTree>
    <p:extLst>
      <p:ext uri="{BB962C8B-B14F-4D97-AF65-F5344CB8AC3E}">
        <p14:creationId xmlns:p14="http://schemas.microsoft.com/office/powerpoint/2010/main" val="463109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2132120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1425"/>
            <a:ext cx="4410075"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219" y="9434832"/>
            <a:ext cx="2944283" cy="496570"/>
          </a:xfrm>
        </p:spPr>
        <p:txBody>
          <a:bodyPr/>
          <a:lstStyle/>
          <a:p>
            <a:fld id="{77CA90C6-3BDD-4108-B0EA-602D897AC4B5}"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3369318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1425"/>
            <a:ext cx="4410075"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219" y="9434832"/>
            <a:ext cx="2944283" cy="496570"/>
          </a:xfrm>
        </p:spPr>
        <p:txBody>
          <a:bodyPr/>
          <a:lstStyle/>
          <a:p>
            <a:fld id="{77CA90C6-3BDD-4108-B0EA-602D897AC4B5}" type="slidenum">
              <a:rPr lang="en-GB" smtClean="0">
                <a:solidFill>
                  <a:prstClr val="black"/>
                </a:solidFill>
              </a:rPr>
              <a:pPr/>
              <a:t>69</a:t>
            </a:fld>
            <a:endParaRPr lang="en-GB" dirty="0">
              <a:solidFill>
                <a:prstClr val="black"/>
              </a:solidFill>
            </a:endParaRPr>
          </a:p>
        </p:txBody>
      </p:sp>
    </p:spTree>
    <p:extLst>
      <p:ext uri="{BB962C8B-B14F-4D97-AF65-F5344CB8AC3E}">
        <p14:creationId xmlns:p14="http://schemas.microsoft.com/office/powerpoint/2010/main" val="20882885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29571321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a:xfrm>
            <a:off x="679450" y="4717416"/>
            <a:ext cx="5435600" cy="5212261"/>
          </a:xfrm>
        </p:spPr>
        <p:txBody>
          <a:bodyPr/>
          <a:lstStyle/>
          <a:p>
            <a:pPr marL="171438" indent="-171438" defTabSz="914332">
              <a:buFont typeface="Arial" panose="020B0604020202020204" pitchFamily="34" charset="0"/>
              <a:buChar char="•"/>
              <a:defRPr/>
            </a:pPr>
            <a:endParaRPr lang="en-AU" sz="1000" dirty="0">
              <a:solidFill>
                <a:prstClr val="black"/>
              </a:solidFill>
              <a:latin typeface="+mj-lt"/>
            </a:endParaRPr>
          </a:p>
          <a:p>
            <a:pPr defTabSz="914332">
              <a:defRPr/>
            </a:pPr>
            <a:endParaRPr lang="en-AU" sz="1000" dirty="0">
              <a:solidFill>
                <a:prstClr val="black"/>
              </a:solidFill>
              <a:latin typeface="+mj-lt"/>
            </a:endParaRPr>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15438431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a:xfrm>
            <a:off x="679450" y="4717416"/>
            <a:ext cx="5435600" cy="5212261"/>
          </a:xfrm>
        </p:spPr>
        <p:txBody>
          <a:bodyPr/>
          <a:lstStyle/>
          <a:p>
            <a:pPr defTabSz="470561">
              <a:defRPr/>
            </a:pPr>
            <a:endParaRPr lang="en-AU" dirty="0">
              <a:solidFill>
                <a:prstClr val="black"/>
              </a:solidFill>
            </a:endParaRPr>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25472039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31F507-41FF-3149-8B3D-FE82059899F4}"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7944861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AF8A2D93-3986-4B42-B6EC-F10CCE1A5401}"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6968454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AF8A2D93-3986-4B42-B6EC-F10CCE1A5401}"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13850448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76</a:t>
            </a:fld>
            <a:endParaRPr lang="en-GB" dirty="0">
              <a:solidFill>
                <a:prstClr val="black"/>
              </a:solidFill>
            </a:endParaRPr>
          </a:p>
        </p:txBody>
      </p:sp>
    </p:spTree>
    <p:extLst>
      <p:ext uri="{BB962C8B-B14F-4D97-AF65-F5344CB8AC3E}">
        <p14:creationId xmlns:p14="http://schemas.microsoft.com/office/powerpoint/2010/main" val="153816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469ABAA-B83C-4701-A7E0-50D4CD2C449F}" type="slidenum">
              <a:rPr lang="en-AU" smtClean="0"/>
              <a:t>7</a:t>
            </a:fld>
            <a:endParaRPr lang="en-AU"/>
          </a:p>
        </p:txBody>
      </p:sp>
    </p:spTree>
    <p:extLst>
      <p:ext uri="{BB962C8B-B14F-4D97-AF65-F5344CB8AC3E}">
        <p14:creationId xmlns:p14="http://schemas.microsoft.com/office/powerpoint/2010/main" val="41177906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8499028C-F3C3-B749-8264-387F9AE69901}"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1998831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8234" y="4574657"/>
            <a:ext cx="6206690" cy="4223269"/>
          </a:xfrm>
        </p:spPr>
        <p:txBody>
          <a:bodyPr/>
          <a:lstStyle/>
          <a:p>
            <a:pPr algn="just" fontAlgn="auto">
              <a:spcAft>
                <a:spcPts val="0"/>
              </a:spcAft>
              <a:tabLst>
                <a:tab pos="-457200" algn="l"/>
              </a:tabLst>
            </a:pPr>
            <a:r>
              <a:rPr lang="en-AU" sz="1200" dirty="0" smtClean="0">
                <a:solidFill>
                  <a:srgbClr val="000000"/>
                </a:solidFill>
                <a:effectLst/>
                <a:latin typeface="Arial"/>
                <a:ea typeface="Times New Roman"/>
              </a:rPr>
              <a:t> </a:t>
            </a:r>
            <a:endParaRPr lang="en-AU" sz="1200" b="0" i="0" u="none" strike="noStrik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36E9484-912D-4BED-9CD3-10A6BAB848DF}" type="slidenum">
              <a:rPr lang="en-AU" smtClean="0">
                <a:solidFill>
                  <a:prstClr val="black"/>
                </a:solidFill>
              </a:rPr>
              <a:pPr/>
              <a:t>78</a:t>
            </a:fld>
            <a:endParaRPr lang="en-AU" dirty="0">
              <a:solidFill>
                <a:prstClr val="black"/>
              </a:solidFill>
            </a:endParaRPr>
          </a:p>
        </p:txBody>
      </p:sp>
    </p:spTree>
    <p:extLst>
      <p:ext uri="{BB962C8B-B14F-4D97-AF65-F5344CB8AC3E}">
        <p14:creationId xmlns:p14="http://schemas.microsoft.com/office/powerpoint/2010/main" val="1179632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79</a:t>
            </a:fld>
            <a:endParaRPr lang="en-GB" dirty="0">
              <a:solidFill>
                <a:prstClr val="black"/>
              </a:solidFill>
            </a:endParaRPr>
          </a:p>
        </p:txBody>
      </p:sp>
    </p:spTree>
    <p:extLst>
      <p:ext uri="{BB962C8B-B14F-4D97-AF65-F5344CB8AC3E}">
        <p14:creationId xmlns:p14="http://schemas.microsoft.com/office/powerpoint/2010/main" val="24961209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31F507-41FF-3149-8B3D-FE82059899F4}"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345941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899025" cy="3724275"/>
          </a:xfrm>
        </p:spPr>
      </p:sp>
      <p:sp>
        <p:nvSpPr>
          <p:cNvPr id="3" name="Notes Placeholder 2"/>
          <p:cNvSpPr>
            <a:spLocks noGrp="1"/>
          </p:cNvSpPr>
          <p:nvPr>
            <p:ph type="body" idx="1"/>
          </p:nvPr>
        </p:nvSpPr>
        <p:spPr/>
        <p:txBody>
          <a:bodyPr/>
          <a:lstStyle/>
          <a:p>
            <a:endParaRPr lang="en-US" baseline="0" dirty="0"/>
          </a:p>
          <a:p>
            <a:endParaRPr lang="en-AU" dirty="0"/>
          </a:p>
        </p:txBody>
      </p:sp>
      <p:sp>
        <p:nvSpPr>
          <p:cNvPr id="4" name="Slide Number Placeholder 3"/>
          <p:cNvSpPr>
            <a:spLocks noGrp="1"/>
          </p:cNvSpPr>
          <p:nvPr>
            <p:ph type="sldNum" sz="quarter" idx="10"/>
          </p:nvPr>
        </p:nvSpPr>
        <p:spPr/>
        <p:txBody>
          <a:bodyPr/>
          <a:lstStyle/>
          <a:p>
            <a:fld id="{77CA90C6-3BDD-4108-B0EA-602D897AC4B5}" type="slidenum">
              <a:rPr lang="en-GB" smtClean="0">
                <a:solidFill>
                  <a:prstClr val="black"/>
                </a:solidFill>
              </a:rPr>
              <a:pPr/>
              <a:t>81</a:t>
            </a:fld>
            <a:endParaRPr lang="en-GB" dirty="0">
              <a:solidFill>
                <a:prstClr val="black"/>
              </a:solidFill>
            </a:endParaRPr>
          </a:p>
        </p:txBody>
      </p:sp>
    </p:spTree>
    <p:extLst>
      <p:ext uri="{BB962C8B-B14F-4D97-AF65-F5344CB8AC3E}">
        <p14:creationId xmlns:p14="http://schemas.microsoft.com/office/powerpoint/2010/main" val="3054016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82</a:t>
            </a:fld>
            <a:endParaRPr lang="en-AU" dirty="0"/>
          </a:p>
        </p:txBody>
      </p:sp>
    </p:spTree>
    <p:extLst>
      <p:ext uri="{BB962C8B-B14F-4D97-AF65-F5344CB8AC3E}">
        <p14:creationId xmlns:p14="http://schemas.microsoft.com/office/powerpoint/2010/main" val="5293734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950913" y="744538"/>
            <a:ext cx="4897437" cy="3722687"/>
          </a:xfrm>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dirty="0" smtClean="0">
              <a:ea typeface="ＭＳ Ｐゴシック" pitchFamily="34" charset="-128"/>
            </a:endParaRPr>
          </a:p>
        </p:txBody>
      </p:sp>
    </p:spTree>
    <p:extLst>
      <p:ext uri="{BB962C8B-B14F-4D97-AF65-F5344CB8AC3E}">
        <p14:creationId xmlns:p14="http://schemas.microsoft.com/office/powerpoint/2010/main" val="13054206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50913" y="744538"/>
            <a:ext cx="4897437" cy="3722687"/>
          </a:xfrm>
          <a:noFill/>
          <a:ln>
            <a:solidFill>
              <a:srgbClr val="000000"/>
            </a:solidFill>
            <a:miter lim="800000"/>
            <a:headEnd/>
            <a:tailEnd/>
          </a:ln>
        </p:spPr>
      </p:sp>
      <p:sp>
        <p:nvSpPr>
          <p:cNvPr id="3" name="Notes Placeholder 2"/>
          <p:cNvSpPr>
            <a:spLocks noGrp="1"/>
          </p:cNvSpPr>
          <p:nvPr>
            <p:ph type="body" idx="1"/>
          </p:nvPr>
        </p:nvSpPr>
        <p:spPr/>
        <p:txBody>
          <a:bodyPr/>
          <a:lstStyle/>
          <a:p>
            <a:pPr lvl="0">
              <a:defRPr/>
            </a:pPr>
            <a:endParaRPr lang="en-AU" dirty="0"/>
          </a:p>
        </p:txBody>
      </p:sp>
    </p:spTree>
    <p:extLst>
      <p:ext uri="{BB962C8B-B14F-4D97-AF65-F5344CB8AC3E}">
        <p14:creationId xmlns:p14="http://schemas.microsoft.com/office/powerpoint/2010/main" val="1841549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501439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950913" y="744538"/>
            <a:ext cx="4897437" cy="3722687"/>
          </a:xfrm>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endParaRPr lang="en-AU" altLang="en-US" dirty="0" smtClean="0">
              <a:ea typeface="ＭＳ Ｐゴシック" pitchFamily="34" charset="-128"/>
            </a:endParaRPr>
          </a:p>
        </p:txBody>
      </p:sp>
    </p:spTree>
    <p:extLst>
      <p:ext uri="{BB962C8B-B14F-4D97-AF65-F5344CB8AC3E}">
        <p14:creationId xmlns:p14="http://schemas.microsoft.com/office/powerpoint/2010/main" val="343575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69ABAA-B83C-4701-A7E0-50D4CD2C449F}" type="slidenum">
              <a:rPr lang="en-AU" smtClean="0"/>
              <a:t>8</a:t>
            </a:fld>
            <a:endParaRPr lang="en-AU"/>
          </a:p>
        </p:txBody>
      </p:sp>
    </p:spTree>
    <p:extLst>
      <p:ext uri="{BB962C8B-B14F-4D97-AF65-F5344CB8AC3E}">
        <p14:creationId xmlns:p14="http://schemas.microsoft.com/office/powerpoint/2010/main" val="20129416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950913" y="744538"/>
            <a:ext cx="4897437" cy="3722687"/>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ea typeface="ＭＳ Ｐゴシック" pitchFamily="34" charset="-128"/>
            </a:endParaRPr>
          </a:p>
        </p:txBody>
      </p:sp>
    </p:spTree>
    <p:extLst>
      <p:ext uri="{BB962C8B-B14F-4D97-AF65-F5344CB8AC3E}">
        <p14:creationId xmlns:p14="http://schemas.microsoft.com/office/powerpoint/2010/main" val="11767636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50913" y="744538"/>
            <a:ext cx="4897437" cy="3722687"/>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altLang="en-US" dirty="0" smtClean="0">
              <a:ea typeface="ＭＳ Ｐゴシック" pitchFamily="34" charset="-128"/>
            </a:endParaRPr>
          </a:p>
        </p:txBody>
      </p:sp>
    </p:spTree>
    <p:extLst>
      <p:ext uri="{BB962C8B-B14F-4D97-AF65-F5344CB8AC3E}">
        <p14:creationId xmlns:p14="http://schemas.microsoft.com/office/powerpoint/2010/main" val="25962104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950913" y="744538"/>
            <a:ext cx="4897437" cy="372268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AU" altLang="en-US" dirty="0" smtClean="0">
              <a:ea typeface="ＭＳ Ｐゴシック" pitchFamily="34" charset="-128"/>
            </a:endParaRPr>
          </a:p>
        </p:txBody>
      </p:sp>
    </p:spTree>
    <p:extLst>
      <p:ext uri="{BB962C8B-B14F-4D97-AF65-F5344CB8AC3E}">
        <p14:creationId xmlns:p14="http://schemas.microsoft.com/office/powerpoint/2010/main" val="37181750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42883154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91</a:t>
            </a:fld>
            <a:endParaRPr lang="en-AU" dirty="0"/>
          </a:p>
        </p:txBody>
      </p:sp>
    </p:spTree>
    <p:extLst>
      <p:ext uri="{BB962C8B-B14F-4D97-AF65-F5344CB8AC3E}">
        <p14:creationId xmlns:p14="http://schemas.microsoft.com/office/powerpoint/2010/main" val="3526220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92</a:t>
            </a:fld>
            <a:endParaRPr lang="en-AU" dirty="0"/>
          </a:p>
        </p:txBody>
      </p:sp>
    </p:spTree>
    <p:extLst>
      <p:ext uri="{BB962C8B-B14F-4D97-AF65-F5344CB8AC3E}">
        <p14:creationId xmlns:p14="http://schemas.microsoft.com/office/powerpoint/2010/main" val="1678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69ABAA-B83C-4701-A7E0-50D4CD2C449F}" type="slidenum">
              <a:rPr lang="en-AU" smtClean="0"/>
              <a:t>9</a:t>
            </a:fld>
            <a:endParaRPr lang="en-AU"/>
          </a:p>
        </p:txBody>
      </p:sp>
    </p:spTree>
    <p:extLst>
      <p:ext uri="{BB962C8B-B14F-4D97-AF65-F5344CB8AC3E}">
        <p14:creationId xmlns:p14="http://schemas.microsoft.com/office/powerpoint/2010/main" val="2001275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10.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12.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Master" Target="../slideMasters/slideMaster9.xml"/><Relationship Id="rId4" Type="http://schemas.openxmlformats.org/officeDocument/2006/relationships/image" Target="../media/image13.gi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descr="Cover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pic>
        <p:nvPicPr>
          <p:cNvPr id="3" name="Picture 2" descr="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6622" y="646351"/>
            <a:ext cx="2891700" cy="627996"/>
          </a:xfrm>
          <a:prstGeom prst="rect">
            <a:avLst/>
          </a:prstGeom>
        </p:spPr>
      </p:pic>
      <p:pic>
        <p:nvPicPr>
          <p:cNvPr id="4" name="Picture 3" descr="Logo_sub.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5440" y="903210"/>
            <a:ext cx="1945519" cy="235321"/>
          </a:xfrm>
          <a:prstGeom prst="rect">
            <a:avLst/>
          </a:prstGeom>
        </p:spPr>
      </p:pic>
    </p:spTree>
    <p:extLst>
      <p:ext uri="{BB962C8B-B14F-4D97-AF65-F5344CB8AC3E}">
        <p14:creationId xmlns:p14="http://schemas.microsoft.com/office/powerpoint/2010/main" val="67641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7"/>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3"/>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marL="0" indent="0">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marL="0" indent="0">
              <a:buNone/>
              <a:defRPr b="1"/>
            </a:lvl1pPr>
          </a:lstStyle>
          <a:p>
            <a:pPr lvl="0"/>
            <a:r>
              <a:rPr lang="en-US" smtClean="0"/>
              <a:t>Click to edit Master text styles</a:t>
            </a:r>
          </a:p>
        </p:txBody>
      </p:sp>
      <p:sp>
        <p:nvSpPr>
          <p:cNvPr id="9"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3"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8"/>
            <a:ext cx="7650956" cy="531555"/>
          </a:xfrm>
        </p:spPr>
        <p:txBody>
          <a:bodyPr/>
          <a:lstStyle>
            <a:lvl1pPr algn="ctr">
              <a:defRPr>
                <a:solidFill>
                  <a:schemeClr val="bg1"/>
                </a:solidFill>
              </a:defRPr>
            </a:lvl1pPr>
          </a:lstStyle>
          <a:p>
            <a:r>
              <a:rPr lang="en-AU" dirty="0"/>
              <a:t>Click to edit Master title style</a:t>
            </a:r>
            <a:endParaRPr lang="en-US" dirty="0"/>
          </a:p>
        </p:txBody>
      </p:sp>
      <p:sp>
        <p:nvSpPr>
          <p:cNvPr id="4" name="Date Placeholder 3"/>
          <p:cNvSpPr>
            <a:spLocks noGrp="1"/>
          </p:cNvSpPr>
          <p:nvPr>
            <p:ph type="dt" sz="half" idx="10"/>
          </p:nvPr>
        </p:nvSpPr>
        <p:spPr>
          <a:xfrm>
            <a:off x="530668" y="634025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251"/>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25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332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9"/>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3"/>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253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4"/>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25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251"/>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25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509" y="4497954"/>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49" y="4497954"/>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509"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49"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2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4"/>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25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251"/>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25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4"/>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54"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83" y="1561984"/>
            <a:ext cx="3824095" cy="2046775"/>
          </a:xfrm>
          <a:prstGeom prst="rect">
            <a:avLst/>
          </a:prstGeom>
        </p:spPr>
      </p:pic>
    </p:spTree>
    <p:extLst>
      <p:ext uri="{BB962C8B-B14F-4D97-AF65-F5344CB8AC3E}">
        <p14:creationId xmlns:p14="http://schemas.microsoft.com/office/powerpoint/2010/main" val="13093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sp>
        <p:nvSpPr>
          <p:cNvPr id="4" name="Date Placeholder 3"/>
          <p:cNvSpPr>
            <a:spLocks noGrp="1"/>
          </p:cNvSpPr>
          <p:nvPr>
            <p:ph type="dt" sz="half" idx="10"/>
          </p:nvPr>
        </p:nvSpPr>
        <p:spPr>
          <a:xfrm>
            <a:off x="530668" y="634025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251"/>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25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6287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sp>
        <p:nvSpPr>
          <p:cNvPr id="4" name="Date Placeholder 3"/>
          <p:cNvSpPr>
            <a:spLocks noGrp="1"/>
          </p:cNvSpPr>
          <p:nvPr>
            <p:ph type="dt" sz="half" idx="10"/>
          </p:nvPr>
        </p:nvSpPr>
        <p:spPr>
          <a:xfrm>
            <a:off x="530668" y="634025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251"/>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25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33479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8"/>
            <a:ext cx="7650956" cy="531555"/>
          </a:xfrm>
        </p:spPr>
        <p:txBody>
          <a:bodyPr/>
          <a:lstStyle>
            <a:lvl1pPr algn="ctr">
              <a:defRPr>
                <a:solidFill>
                  <a:schemeClr val="bg1"/>
                </a:solidFill>
              </a:defRPr>
            </a:lvl1pPr>
          </a:lstStyle>
          <a:p>
            <a:r>
              <a:rPr lang="en-AU" dirty="0"/>
              <a:t>Click to edit Master title style</a:t>
            </a:r>
            <a:endParaRPr lang="en-US" dirty="0"/>
          </a:p>
        </p:txBody>
      </p:sp>
      <p:sp>
        <p:nvSpPr>
          <p:cNvPr id="4" name="Date Placeholder 3"/>
          <p:cNvSpPr>
            <a:spLocks noGrp="1"/>
          </p:cNvSpPr>
          <p:nvPr>
            <p:ph type="dt" sz="half" idx="10"/>
          </p:nvPr>
        </p:nvSpPr>
        <p:spPr>
          <a:xfrm>
            <a:off x="530668" y="634028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281"/>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28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350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11" y="3127939"/>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6"/>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3"/>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7800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94"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94" y="4497954"/>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28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281"/>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28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541" y="4497954"/>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49" y="4497954"/>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541"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49"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32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2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4"/>
            <a:ext cx="3845106"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28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281"/>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28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4"/>
            <a:ext cx="386881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54"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83" y="1561984"/>
            <a:ext cx="3824095" cy="2046775"/>
          </a:xfrm>
          <a:prstGeom prst="rect">
            <a:avLst/>
          </a:prstGeom>
        </p:spPr>
      </p:pic>
    </p:spTree>
    <p:extLst>
      <p:ext uri="{BB962C8B-B14F-4D97-AF65-F5344CB8AC3E}">
        <p14:creationId xmlns:p14="http://schemas.microsoft.com/office/powerpoint/2010/main" val="5442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3" y="1023672"/>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91301120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4"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sp>
        <p:nvSpPr>
          <p:cNvPr id="4" name="Date Placeholder 3"/>
          <p:cNvSpPr>
            <a:spLocks noGrp="1"/>
          </p:cNvSpPr>
          <p:nvPr>
            <p:ph type="dt" sz="half" idx="10"/>
          </p:nvPr>
        </p:nvSpPr>
        <p:spPr>
          <a:xfrm>
            <a:off x="530668" y="634028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281"/>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28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12752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4"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sp>
        <p:nvSpPr>
          <p:cNvPr id="4" name="Date Placeholder 3"/>
          <p:cNvSpPr>
            <a:spLocks noGrp="1"/>
          </p:cNvSpPr>
          <p:nvPr>
            <p:ph type="dt" sz="half" idx="10"/>
          </p:nvPr>
        </p:nvSpPr>
        <p:spPr>
          <a:xfrm>
            <a:off x="530668" y="6340281"/>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281"/>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281"/>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6220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75385" y="6340281"/>
            <a:ext cx="2850356"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4" name="Slide Number Placeholder 3"/>
          <p:cNvSpPr>
            <a:spLocks noGrp="1"/>
          </p:cNvSpPr>
          <p:nvPr>
            <p:ph type="sldNum" sz="quarter" idx="11"/>
          </p:nvPr>
        </p:nvSpPr>
        <p:spPr>
          <a:xfrm>
            <a:off x="6450806" y="6340281"/>
            <a:ext cx="210026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6" name="Picture Placeholder 5"/>
          <p:cNvSpPr>
            <a:spLocks noGrp="1"/>
          </p:cNvSpPr>
          <p:nvPr>
            <p:ph type="pic" sz="quarter" idx="12" hasCustomPrompt="1"/>
          </p:nvPr>
        </p:nvSpPr>
        <p:spPr>
          <a:xfrm>
            <a:off x="361480" y="411814"/>
            <a:ext cx="8352114" cy="5754286"/>
          </a:xfrm>
        </p:spPr>
        <p:txBody>
          <a:bodyPr/>
          <a:lstStyle>
            <a:lvl1pPr marL="0" indent="0">
              <a:buNone/>
              <a:defRPr baseline="0">
                <a:latin typeface="+mj-lt"/>
                <a:cs typeface="DIN"/>
              </a:defRPr>
            </a:lvl1pPr>
          </a:lstStyle>
          <a:p>
            <a:r>
              <a:rPr lang="en-US" dirty="0"/>
              <a:t>CLICK ICON TO INSERT IMAGE</a:t>
            </a:r>
          </a:p>
        </p:txBody>
      </p:sp>
    </p:spTree>
    <p:extLst>
      <p:ext uri="{BB962C8B-B14F-4D97-AF65-F5344CB8AC3E}">
        <p14:creationId xmlns:p14="http://schemas.microsoft.com/office/powerpoint/2010/main" val="5533406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CONTENT WHITE">
    <p:spTree>
      <p:nvGrpSpPr>
        <p:cNvPr id="1" name=""/>
        <p:cNvGrpSpPr/>
        <p:nvPr/>
      </p:nvGrpSpPr>
      <p:grpSpPr>
        <a:xfrm>
          <a:off x="0" y="0"/>
          <a:ext cx="0" cy="0"/>
          <a:chOff x="0" y="0"/>
          <a:chExt cx="0" cy="0"/>
        </a:xfrm>
      </p:grpSpPr>
      <p:sp>
        <p:nvSpPr>
          <p:cNvPr id="14" name="Footer Placeholder 2"/>
          <p:cNvSpPr>
            <a:spLocks noGrp="1"/>
          </p:cNvSpPr>
          <p:nvPr>
            <p:ph type="ftr" sz="quarter" idx="10"/>
          </p:nvPr>
        </p:nvSpPr>
        <p:spPr>
          <a:xfrm>
            <a:off x="7111633" y="6340281"/>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5" name="Slide Number Placeholder 3"/>
          <p:cNvSpPr>
            <a:spLocks noGrp="1"/>
          </p:cNvSpPr>
          <p:nvPr>
            <p:ph type="sldNum" sz="quarter" idx="11"/>
          </p:nvPr>
        </p:nvSpPr>
        <p:spPr>
          <a:xfrm>
            <a:off x="8361810" y="6340281"/>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16" name="Text Placeholder 11"/>
          <p:cNvSpPr>
            <a:spLocks noGrp="1"/>
          </p:cNvSpPr>
          <p:nvPr>
            <p:ph type="body" sz="quarter" idx="13" hasCustomPrompt="1"/>
          </p:nvPr>
        </p:nvSpPr>
        <p:spPr>
          <a:xfrm>
            <a:off x="352641" y="295526"/>
            <a:ext cx="2087323" cy="411651"/>
          </a:xfrm>
        </p:spPr>
        <p:txBody>
          <a:bodyPr>
            <a:normAutofit/>
          </a:bodyPr>
          <a:lstStyle>
            <a:lvl1pPr marL="0" indent="0">
              <a:buNone/>
              <a:defRPr sz="1378">
                <a:latin typeface="+mj-lt"/>
                <a:cs typeface="DIN"/>
              </a:defRPr>
            </a:lvl1pPr>
            <a:lvl2pPr marL="449764" indent="0" algn="l">
              <a:buNone/>
              <a:defRPr sz="1772">
                <a:latin typeface="DIN"/>
                <a:cs typeface="DIN"/>
              </a:defRPr>
            </a:lvl2pPr>
          </a:lstStyle>
          <a:p>
            <a:pPr lvl="0"/>
            <a:r>
              <a:rPr lang="en-US" dirty="0"/>
              <a:t>SUBTITLE</a:t>
            </a:r>
          </a:p>
        </p:txBody>
      </p:sp>
      <p:sp>
        <p:nvSpPr>
          <p:cNvPr id="17" name="Title 1"/>
          <p:cNvSpPr>
            <a:spLocks noGrp="1"/>
          </p:cNvSpPr>
          <p:nvPr>
            <p:ph type="title" hasCustomPrompt="1"/>
          </p:nvPr>
        </p:nvSpPr>
        <p:spPr>
          <a:xfrm>
            <a:off x="352667" y="904932"/>
            <a:ext cx="2391333" cy="740422"/>
          </a:xfrm>
          <a:prstGeom prst="rect">
            <a:avLst/>
          </a:prstGeom>
        </p:spPr>
        <p:txBody>
          <a:bodyPr/>
          <a:lstStyle>
            <a:lvl1pPr>
              <a:defRPr b="1" i="0" spc="0">
                <a:latin typeface="DINEngschrift"/>
                <a:cs typeface="DINEngschrift"/>
              </a:defRPr>
            </a:lvl1pPr>
          </a:lstStyle>
          <a:p>
            <a:r>
              <a:rPr lang="en-AU" dirty="0"/>
              <a:t>CLICK TO </a:t>
            </a:r>
            <a:br>
              <a:rPr lang="en-AU" dirty="0"/>
            </a:br>
            <a:r>
              <a:rPr lang="en-AU" dirty="0"/>
              <a:t>EDIT TITLE </a:t>
            </a:r>
            <a:endParaRPr lang="en-US" dirty="0"/>
          </a:p>
        </p:txBody>
      </p:sp>
      <p:cxnSp>
        <p:nvCxnSpPr>
          <p:cNvPr id="12" name="Straight Connector 11"/>
          <p:cNvCxnSpPr/>
          <p:nvPr userDrawn="1"/>
        </p:nvCxnSpPr>
        <p:spPr>
          <a:xfrm>
            <a:off x="453670" y="764177"/>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3670" y="1727183"/>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1274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Activity Group">
    <p:bg>
      <p:bgPr>
        <a:solidFill>
          <a:srgbClr val="C2E6E4"/>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US"/>
              <a:t>Click to edit Master title style</a:t>
            </a:r>
            <a:endParaRPr lang="en-US" dirty="0"/>
          </a:p>
        </p:txBody>
      </p:sp>
      <p:sp>
        <p:nvSpPr>
          <p:cNvPr id="11" name="TextBox 10"/>
          <p:cNvSpPr txBox="1"/>
          <p:nvPr userDrawn="1"/>
        </p:nvSpPr>
        <p:spPr bwMode="auto">
          <a:xfrm>
            <a:off x="6185885" y="6311977"/>
            <a:ext cx="2284572" cy="153496"/>
          </a:xfrm>
          <a:prstGeom prst="rect">
            <a:avLst/>
          </a:prstGeom>
          <a:noFill/>
        </p:spPr>
        <p:txBody>
          <a:bodyPr wrap="square" lIns="0" tIns="0" rIns="0" bIns="0">
            <a:spAutoFit/>
          </a:bodyPr>
          <a:lstStyle/>
          <a:p>
            <a:pPr algn="r" defTabSz="450068">
              <a:defRPr/>
            </a:pPr>
            <a:r>
              <a:rPr lang="en-US" sz="984" dirty="0">
                <a:solidFill>
                  <a:prstClr val="black"/>
                </a:solidFill>
              </a:rPr>
              <a:t>© THE ETHICS CENTRE</a:t>
            </a:r>
            <a:endParaRPr lang="en-US" sz="984" b="1" dirty="0">
              <a:solidFill>
                <a:prstClr val="black"/>
              </a:solidFill>
              <a:latin typeface="Signika Negative" pitchFamily="2" charset="0"/>
            </a:endParaRPr>
          </a:p>
        </p:txBody>
      </p:sp>
      <p:grpSp>
        <p:nvGrpSpPr>
          <p:cNvPr id="14" name="Group 13"/>
          <p:cNvGrpSpPr/>
          <p:nvPr userDrawn="1"/>
        </p:nvGrpSpPr>
        <p:grpSpPr>
          <a:xfrm>
            <a:off x="530669" y="5153495"/>
            <a:ext cx="2516128" cy="1272142"/>
            <a:chOff x="578211" y="5438187"/>
            <a:chExt cx="2556066" cy="1275389"/>
          </a:xfrm>
        </p:grpSpPr>
        <p:cxnSp>
          <p:nvCxnSpPr>
            <p:cNvPr id="17" name="Straight Arrow Connector 16"/>
            <p:cNvCxnSpPr/>
            <p:nvPr/>
          </p:nvCxnSpPr>
          <p:spPr>
            <a:xfrm flipV="1">
              <a:off x="578211" y="5438187"/>
              <a:ext cx="0" cy="1275389"/>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stretch>
              <a:fillRect/>
            </a:stretch>
          </p:blipFill>
          <p:spPr>
            <a:xfrm>
              <a:off x="753642" y="5448346"/>
              <a:ext cx="228600" cy="304800"/>
            </a:xfrm>
            <a:prstGeom prst="rect">
              <a:avLst/>
            </a:prstGeom>
          </p:spPr>
        </p:pic>
        <p:sp>
          <p:nvSpPr>
            <p:cNvPr id="21" name="Rectangle 20"/>
            <p:cNvSpPr/>
            <p:nvPr/>
          </p:nvSpPr>
          <p:spPr>
            <a:xfrm>
              <a:off x="1038122" y="5918190"/>
              <a:ext cx="961482" cy="276999"/>
            </a:xfrm>
            <a:prstGeom prst="rect">
              <a:avLst/>
            </a:prstGeom>
          </p:spPr>
          <p:txBody>
            <a:bodyPr wrap="none">
              <a:spAutoFit/>
            </a:bodyPr>
            <a:lstStyle/>
            <a:p>
              <a:pPr defTabSz="450068"/>
              <a:r>
                <a:rPr lang="en-US" sz="1181" b="1" spc="39" dirty="0">
                  <a:solidFill>
                    <a:prstClr val="black"/>
                  </a:solidFill>
                </a:rPr>
                <a:t>FINDINGS</a:t>
              </a:r>
            </a:p>
          </p:txBody>
        </p:sp>
        <p:cxnSp>
          <p:nvCxnSpPr>
            <p:cNvPr id="22" name="Straight Arrow Connector 21"/>
            <p:cNvCxnSpPr/>
            <p:nvPr/>
          </p:nvCxnSpPr>
          <p:spPr>
            <a:xfrm flipV="1">
              <a:off x="3134277" y="5438187"/>
              <a:ext cx="0" cy="1275389"/>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4" name="Picture 23" descr="EPP_ICON_WHITE.png"/>
          <p:cNvPicPr>
            <a:picLocks noChangeAspect="1"/>
          </p:cNvPicPr>
          <p:nvPr userDrawn="1"/>
        </p:nvPicPr>
        <p:blipFill>
          <a:blip r:embed="rId3" cstate="print"/>
          <a:stretch>
            <a:fillRect/>
          </a:stretch>
        </p:blipFill>
        <p:spPr>
          <a:xfrm>
            <a:off x="3487445" y="5185182"/>
            <a:ext cx="1244191" cy="1240454"/>
          </a:xfrm>
          <a:prstGeom prst="rect">
            <a:avLst/>
          </a:prstGeom>
        </p:spPr>
      </p:pic>
      <p:sp>
        <p:nvSpPr>
          <p:cNvPr id="25" name="Text Placeholder 24"/>
          <p:cNvSpPr>
            <a:spLocks noGrp="1"/>
          </p:cNvSpPr>
          <p:nvPr>
            <p:ph type="body" sz="quarter" idx="14"/>
          </p:nvPr>
        </p:nvSpPr>
        <p:spPr>
          <a:xfrm>
            <a:off x="530670" y="1276269"/>
            <a:ext cx="7939787" cy="3228671"/>
          </a:xfrm>
        </p:spPr>
        <p:txBody>
          <a:bodyPr lIns="0">
            <a:normAutofit/>
          </a:bodyPr>
          <a:lstStyle>
            <a:lvl1pPr>
              <a:defRPr sz="1772"/>
            </a:lvl1pPr>
            <a:lvl2pPr>
              <a:defRPr sz="1772"/>
            </a:lvl2pPr>
            <a:lvl3pPr>
              <a:defRPr sz="1772"/>
            </a:lvl3pPr>
            <a:lvl4pPr>
              <a:defRPr sz="1772"/>
            </a:lvl4pPr>
            <a:lvl5pPr>
              <a:defRPr sz="17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6" name="Picture 25" descr="TEC_AE_ICON_SET DIAGRAM_TIME.png"/>
          <p:cNvPicPr>
            <a:picLocks noChangeAspect="1"/>
          </p:cNvPicPr>
          <p:nvPr userDrawn="1"/>
        </p:nvPicPr>
        <p:blipFill>
          <a:blip r:embed="rId4" cstate="print"/>
          <a:stretch>
            <a:fillRect/>
          </a:stretch>
        </p:blipFill>
        <p:spPr>
          <a:xfrm>
            <a:off x="592040" y="6010000"/>
            <a:ext cx="425250" cy="430900"/>
          </a:xfrm>
          <a:prstGeom prst="rect">
            <a:avLst/>
          </a:prstGeom>
        </p:spPr>
      </p:pic>
      <p:pic>
        <p:nvPicPr>
          <p:cNvPr id="27" name="Picture 26" descr="TEC_AE_ICON_SET DIAGRAM_FINDINGS.png"/>
          <p:cNvPicPr>
            <a:picLocks noChangeAspect="1"/>
          </p:cNvPicPr>
          <p:nvPr userDrawn="1"/>
        </p:nvPicPr>
        <p:blipFill>
          <a:blip r:embed="rId5" cstate="print"/>
          <a:stretch>
            <a:fillRect/>
          </a:stretch>
        </p:blipFill>
        <p:spPr>
          <a:xfrm>
            <a:off x="592040" y="5579100"/>
            <a:ext cx="425250" cy="430900"/>
          </a:xfrm>
          <a:prstGeom prst="rect">
            <a:avLst/>
          </a:prstGeom>
        </p:spPr>
      </p:pic>
      <p:sp>
        <p:nvSpPr>
          <p:cNvPr id="16" name="Text Placeholder 19"/>
          <p:cNvSpPr>
            <a:spLocks noGrp="1"/>
          </p:cNvSpPr>
          <p:nvPr>
            <p:ph type="body" sz="quarter" idx="15" hasCustomPrompt="1"/>
          </p:nvPr>
        </p:nvSpPr>
        <p:spPr>
          <a:xfrm>
            <a:off x="983394" y="6086492"/>
            <a:ext cx="1307977" cy="346777"/>
          </a:xfrm>
        </p:spPr>
        <p:txBody>
          <a:bodyPr>
            <a:normAutofit/>
          </a:bodyPr>
          <a:lstStyle>
            <a:lvl1pPr marL="0" indent="0">
              <a:buFont typeface="Arial" pitchFamily="34" charset="0"/>
              <a:buNone/>
              <a:defRPr sz="1181" b="1"/>
            </a:lvl1pPr>
          </a:lstStyle>
          <a:p>
            <a:pPr lvl="0"/>
            <a:r>
              <a:rPr lang="en-US" dirty="0"/>
              <a:t>?? MINS</a:t>
            </a:r>
            <a:endParaRPr lang="en-AU" dirty="0"/>
          </a:p>
        </p:txBody>
      </p:sp>
      <p:sp>
        <p:nvSpPr>
          <p:cNvPr id="20" name="Text Placeholder 19"/>
          <p:cNvSpPr>
            <a:spLocks noGrp="1"/>
          </p:cNvSpPr>
          <p:nvPr>
            <p:ph type="body" sz="quarter" idx="16" hasCustomPrompt="1"/>
          </p:nvPr>
        </p:nvSpPr>
        <p:spPr>
          <a:xfrm>
            <a:off x="1017290" y="5117016"/>
            <a:ext cx="2029507" cy="346777"/>
          </a:xfrm>
        </p:spPr>
        <p:txBody>
          <a:bodyPr>
            <a:normAutofit/>
          </a:bodyPr>
          <a:lstStyle>
            <a:lvl1pPr marL="0" indent="0">
              <a:buFont typeface="Arial" pitchFamily="34" charset="0"/>
              <a:buNone/>
              <a:defRPr sz="1181" b="1"/>
            </a:lvl1pPr>
          </a:lstStyle>
          <a:p>
            <a:pPr lvl="0"/>
            <a:r>
              <a:rPr lang="en-US" dirty="0"/>
              <a:t>ACTIVITY: ??</a:t>
            </a:r>
            <a:endParaRPr lang="en-AU" dirty="0"/>
          </a:p>
        </p:txBody>
      </p:sp>
    </p:spTree>
    <p:extLst>
      <p:ext uri="{BB962C8B-B14F-4D97-AF65-F5344CB8AC3E}">
        <p14:creationId xmlns:p14="http://schemas.microsoft.com/office/powerpoint/2010/main" val="1160405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10" name="TextBox 9"/>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11" name="TextBox 10"/>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6760620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96542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3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1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4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317696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12958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p:nvSpPr>
        <p:spPr bwMode="gray">
          <a:xfrm>
            <a:off x="450814" y="1037924"/>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
        <p:nvSpPr>
          <p:cNvPr id="5" name="Freeform 5"/>
          <p:cNvSpPr>
            <a:spLocks/>
          </p:cNvSpPr>
          <p:nvPr userDrawn="1"/>
        </p:nvSpPr>
        <p:spPr bwMode="gray">
          <a:xfrm>
            <a:off x="450814" y="1037924"/>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199994089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Numbers">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406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INTRODUCTION 1">
    <p:bg>
      <p:bgPr>
        <a:solidFill>
          <a:srgbClr val="4F6C73"/>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558009" y="888321"/>
            <a:ext cx="6364858" cy="3735110"/>
          </a:xfrm>
        </p:spPr>
        <p:txBody>
          <a:bodyPr/>
          <a:lstStyle>
            <a:lvl1pPr marL="0" indent="0">
              <a:buNone/>
              <a:defRPr b="0" i="0" baseline="0">
                <a:solidFill>
                  <a:srgbClr val="00F1D7"/>
                </a:solidFill>
                <a:latin typeface="+mj-lt"/>
                <a:cs typeface="DIN Medium"/>
              </a:defRPr>
            </a:lvl1pPr>
          </a:lstStyle>
          <a:p>
            <a:pPr lvl="0"/>
            <a:r>
              <a:rPr lang="en-US" dirty="0"/>
              <a:t>INSERT QUOTE HERE </a:t>
            </a:r>
          </a:p>
        </p:txBody>
      </p:sp>
      <p:sp>
        <p:nvSpPr>
          <p:cNvPr id="14" name="Text Placeholder 13"/>
          <p:cNvSpPr>
            <a:spLocks noGrp="1"/>
          </p:cNvSpPr>
          <p:nvPr>
            <p:ph type="body" sz="quarter" idx="11" hasCustomPrompt="1"/>
          </p:nvPr>
        </p:nvSpPr>
        <p:spPr>
          <a:xfrm>
            <a:off x="5182903" y="4651772"/>
            <a:ext cx="2739964" cy="461260"/>
          </a:xfrm>
        </p:spPr>
        <p:txBody>
          <a:bodyPr>
            <a:normAutofit/>
          </a:bodyPr>
          <a:lstStyle>
            <a:lvl1pPr marL="0" indent="0" algn="r">
              <a:buNone/>
              <a:defRPr sz="1575">
                <a:solidFill>
                  <a:srgbClr val="00F1D7"/>
                </a:solidFill>
                <a:latin typeface="+mj-lt"/>
                <a:cs typeface="DIN"/>
              </a:defRPr>
            </a:lvl1pPr>
          </a:lstStyle>
          <a:p>
            <a:pPr lvl="0"/>
            <a:r>
              <a:rPr lang="en-US" dirty="0"/>
              <a:t>INSERT NAME</a:t>
            </a:r>
          </a:p>
        </p:txBody>
      </p:sp>
      <p:sp>
        <p:nvSpPr>
          <p:cNvPr id="15" name="Footer Placeholder 2"/>
          <p:cNvSpPr>
            <a:spLocks noGrp="1"/>
          </p:cNvSpPr>
          <p:nvPr>
            <p:ph type="ftr" sz="quarter" idx="12"/>
          </p:nvPr>
        </p:nvSpPr>
        <p:spPr>
          <a:xfrm>
            <a:off x="7111597" y="6340167"/>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6" name="Slide Number Placeholder 3"/>
          <p:cNvSpPr>
            <a:spLocks noGrp="1"/>
          </p:cNvSpPr>
          <p:nvPr>
            <p:ph type="sldNum" sz="quarter" idx="13"/>
          </p:nvPr>
        </p:nvSpPr>
        <p:spPr>
          <a:xfrm>
            <a:off x="8361810" y="6340167"/>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11" name="Title 1"/>
          <p:cNvSpPr>
            <a:spLocks noGrp="1"/>
          </p:cNvSpPr>
          <p:nvPr>
            <p:ph type="title" hasCustomPrompt="1"/>
          </p:nvPr>
        </p:nvSpPr>
        <p:spPr>
          <a:xfrm>
            <a:off x="356183" y="5570412"/>
            <a:ext cx="2391333" cy="740421"/>
          </a:xfrm>
          <a:prstGeom prst="rect">
            <a:avLst/>
          </a:prstGeom>
        </p:spPr>
        <p:txBody>
          <a:bodyPr/>
          <a:lstStyle>
            <a:lvl1pPr>
              <a:defRPr b="1" i="0" spc="0">
                <a:latin typeface="DINEngschrift"/>
                <a:cs typeface="DINEngschrift"/>
              </a:defRPr>
            </a:lvl1pPr>
          </a:lstStyle>
          <a:p>
            <a:r>
              <a:rPr lang="en-AU" dirty="0"/>
              <a:t>CLICK TO </a:t>
            </a:r>
            <a:br>
              <a:rPr lang="en-AU" dirty="0"/>
            </a:br>
            <a:r>
              <a:rPr lang="en-AU" dirty="0"/>
              <a:t>EDIT TITLE </a:t>
            </a:r>
            <a:endParaRPr lang="en-US" dirty="0"/>
          </a:p>
        </p:txBody>
      </p:sp>
      <p:cxnSp>
        <p:nvCxnSpPr>
          <p:cNvPr id="19" name="Straight Connector 18"/>
          <p:cNvCxnSpPr/>
          <p:nvPr userDrawn="1"/>
        </p:nvCxnSpPr>
        <p:spPr>
          <a:xfrm>
            <a:off x="450056" y="5420640"/>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0056" y="6383644"/>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08210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6644843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4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61477" y="411700"/>
            <a:ext cx="8352114" cy="5754286"/>
          </a:xfrm>
        </p:spPr>
        <p:txBody>
          <a:bodyPr/>
          <a:lstStyle>
            <a:lvl1pPr marL="0" indent="0">
              <a:buNone/>
              <a:defRPr baseline="0">
                <a:latin typeface="+mj-lt"/>
                <a:cs typeface="DIN"/>
              </a:defRPr>
            </a:lvl1pPr>
          </a:lstStyle>
          <a:p>
            <a:r>
              <a:rPr lang="en-US" dirty="0"/>
              <a:t>CLICK ICON TO INSERT IMAGE</a:t>
            </a:r>
          </a:p>
        </p:txBody>
      </p:sp>
      <p:sp>
        <p:nvSpPr>
          <p:cNvPr id="5" name="TextBox 4"/>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7" name="TextBox 6"/>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8" name="TextBox 7"/>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202782179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10" name="TextBox 9"/>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11" name="TextBox 10"/>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61456400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96487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8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37713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222153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Numbers">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36367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p:nvSpPr>
        <p:spPr bwMode="gray">
          <a:xfrm>
            <a:off x="450814" y="1038510"/>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
        <p:nvSpPr>
          <p:cNvPr id="5" name="Freeform 5"/>
          <p:cNvSpPr>
            <a:spLocks/>
          </p:cNvSpPr>
          <p:nvPr userDrawn="1"/>
        </p:nvSpPr>
        <p:spPr bwMode="gray">
          <a:xfrm>
            <a:off x="450814" y="1038510"/>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10" name="TextBox 9"/>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11" name="TextBox 10"/>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84310371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0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66660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7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4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8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21917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30887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Numbers">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42666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INTRODUCTION 1">
    <p:bg>
      <p:bgPr>
        <a:solidFill>
          <a:srgbClr val="4F6C73"/>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558009" y="888321"/>
            <a:ext cx="6364858" cy="3735110"/>
          </a:xfrm>
        </p:spPr>
        <p:txBody>
          <a:bodyPr/>
          <a:lstStyle>
            <a:lvl1pPr marL="0" indent="0">
              <a:buNone/>
              <a:defRPr b="0" i="0" baseline="0">
                <a:solidFill>
                  <a:srgbClr val="00F1D7"/>
                </a:solidFill>
                <a:latin typeface="+mj-lt"/>
                <a:cs typeface="DIN Medium"/>
              </a:defRPr>
            </a:lvl1pPr>
          </a:lstStyle>
          <a:p>
            <a:pPr lvl="0"/>
            <a:r>
              <a:rPr lang="en-US" dirty="0"/>
              <a:t>INSERT QUOTE HERE </a:t>
            </a:r>
          </a:p>
        </p:txBody>
      </p:sp>
      <p:sp>
        <p:nvSpPr>
          <p:cNvPr id="14" name="Text Placeholder 13"/>
          <p:cNvSpPr>
            <a:spLocks noGrp="1"/>
          </p:cNvSpPr>
          <p:nvPr>
            <p:ph type="body" sz="quarter" idx="11" hasCustomPrompt="1"/>
          </p:nvPr>
        </p:nvSpPr>
        <p:spPr>
          <a:xfrm>
            <a:off x="5182903" y="4651772"/>
            <a:ext cx="2739964" cy="461260"/>
          </a:xfrm>
        </p:spPr>
        <p:txBody>
          <a:bodyPr>
            <a:normAutofit/>
          </a:bodyPr>
          <a:lstStyle>
            <a:lvl1pPr marL="0" indent="0" algn="r">
              <a:buNone/>
              <a:defRPr sz="1575">
                <a:solidFill>
                  <a:srgbClr val="00F1D7"/>
                </a:solidFill>
                <a:latin typeface="+mj-lt"/>
                <a:cs typeface="DIN"/>
              </a:defRPr>
            </a:lvl1pPr>
          </a:lstStyle>
          <a:p>
            <a:pPr lvl="0"/>
            <a:r>
              <a:rPr lang="en-US" dirty="0"/>
              <a:t>INSERT NAME</a:t>
            </a:r>
          </a:p>
        </p:txBody>
      </p:sp>
      <p:sp>
        <p:nvSpPr>
          <p:cNvPr id="15" name="Footer Placeholder 2"/>
          <p:cNvSpPr>
            <a:spLocks noGrp="1"/>
          </p:cNvSpPr>
          <p:nvPr>
            <p:ph type="ftr" sz="quarter" idx="12"/>
          </p:nvPr>
        </p:nvSpPr>
        <p:spPr>
          <a:xfrm>
            <a:off x="7111597" y="6340167"/>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6" name="Slide Number Placeholder 3"/>
          <p:cNvSpPr>
            <a:spLocks noGrp="1"/>
          </p:cNvSpPr>
          <p:nvPr>
            <p:ph type="sldNum" sz="quarter" idx="13"/>
          </p:nvPr>
        </p:nvSpPr>
        <p:spPr>
          <a:xfrm>
            <a:off x="8361810" y="6340167"/>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11" name="Title 1"/>
          <p:cNvSpPr>
            <a:spLocks noGrp="1"/>
          </p:cNvSpPr>
          <p:nvPr>
            <p:ph type="title" hasCustomPrompt="1"/>
          </p:nvPr>
        </p:nvSpPr>
        <p:spPr>
          <a:xfrm>
            <a:off x="356183" y="5570412"/>
            <a:ext cx="2391333" cy="740421"/>
          </a:xfrm>
          <a:prstGeom prst="rect">
            <a:avLst/>
          </a:prstGeom>
        </p:spPr>
        <p:txBody>
          <a:bodyPr/>
          <a:lstStyle>
            <a:lvl1pPr>
              <a:defRPr b="1" i="0" spc="0">
                <a:latin typeface="DINEngschrift"/>
                <a:cs typeface="DINEngschrift"/>
              </a:defRPr>
            </a:lvl1pPr>
          </a:lstStyle>
          <a:p>
            <a:r>
              <a:rPr lang="en-AU" dirty="0"/>
              <a:t>CLICK TO </a:t>
            </a:r>
            <a:br>
              <a:rPr lang="en-AU" dirty="0"/>
            </a:br>
            <a:r>
              <a:rPr lang="en-AU" dirty="0"/>
              <a:t>EDIT TITLE </a:t>
            </a:r>
            <a:endParaRPr lang="en-US" dirty="0"/>
          </a:p>
        </p:txBody>
      </p:sp>
      <p:cxnSp>
        <p:nvCxnSpPr>
          <p:cNvPr id="19" name="Straight Connector 18"/>
          <p:cNvCxnSpPr/>
          <p:nvPr userDrawn="1"/>
        </p:nvCxnSpPr>
        <p:spPr>
          <a:xfrm>
            <a:off x="450056" y="5420640"/>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0056" y="6383644"/>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940325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3705884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61477" y="411700"/>
            <a:ext cx="8352114" cy="5754286"/>
          </a:xfrm>
        </p:spPr>
        <p:txBody>
          <a:bodyPr/>
          <a:lstStyle>
            <a:lvl1pPr marL="0" indent="0">
              <a:buNone/>
              <a:defRPr baseline="0">
                <a:latin typeface="+mj-lt"/>
                <a:cs typeface="DIN"/>
              </a:defRPr>
            </a:lvl1pPr>
          </a:lstStyle>
          <a:p>
            <a:r>
              <a:rPr lang="en-US" dirty="0"/>
              <a:t>CLICK ICON TO INSERT IMAGE</a:t>
            </a:r>
          </a:p>
        </p:txBody>
      </p:sp>
      <p:sp>
        <p:nvSpPr>
          <p:cNvPr id="5" name="TextBox 4"/>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7" name="TextBox 6"/>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8" name="TextBox 7"/>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270020100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9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10" name="TextBox 9"/>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11" name="TextBox 10"/>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18109336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709" indent="0" algn="ctr">
              <a:buNone/>
              <a:defRPr>
                <a:solidFill>
                  <a:schemeClr val="tx1">
                    <a:tint val="75000"/>
                  </a:schemeClr>
                </a:solidFill>
              </a:defRPr>
            </a:lvl3pPr>
            <a:lvl4pPr marL="1256580" indent="0" algn="ctr">
              <a:buNone/>
              <a:defRPr>
                <a:solidFill>
                  <a:schemeClr val="tx1">
                    <a:tint val="75000"/>
                  </a:schemeClr>
                </a:solidFill>
              </a:defRPr>
            </a:lvl4pPr>
            <a:lvl5pPr marL="1675437" indent="0" algn="ctr">
              <a:buNone/>
              <a:defRPr>
                <a:solidFill>
                  <a:schemeClr val="tx1">
                    <a:tint val="75000"/>
                  </a:schemeClr>
                </a:solidFill>
              </a:defRPr>
            </a:lvl5pPr>
            <a:lvl6pPr marL="2094295" indent="0" algn="ctr">
              <a:buNone/>
              <a:defRPr>
                <a:solidFill>
                  <a:schemeClr val="tx1">
                    <a:tint val="75000"/>
                  </a:schemeClr>
                </a:solidFill>
              </a:defRPr>
            </a:lvl6pPr>
            <a:lvl7pPr marL="2513162" indent="0" algn="ctr">
              <a:buNone/>
              <a:defRPr>
                <a:solidFill>
                  <a:schemeClr val="tx1">
                    <a:tint val="75000"/>
                  </a:schemeClr>
                </a:solidFill>
              </a:defRPr>
            </a:lvl7pPr>
            <a:lvl8pPr marL="2932048" indent="0" algn="ctr">
              <a:buNone/>
              <a:defRPr>
                <a:solidFill>
                  <a:schemeClr val="tx1">
                    <a:tint val="75000"/>
                  </a:schemeClr>
                </a:solidFill>
              </a:defRPr>
            </a:lvl8pPr>
            <a:lvl9pPr marL="3350880"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userDrawn="1"/>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391460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6879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9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6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0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24016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23260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_Numbers">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42693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TEC_PRACTICE_PATHWAYS PROGRESSIONS_16 darker2.jpg"/>
          <p:cNvPicPr>
            <a:picLocks noChangeAspect="1"/>
          </p:cNvPicPr>
          <p:nvPr userDrawn="1"/>
        </p:nvPicPr>
        <p:blipFill>
          <a:blip r:embed="rId2" cstate="print">
            <a:lum bright="-5000"/>
          </a:blip>
          <a:srcRect/>
          <a:stretch>
            <a:fillRect/>
          </a:stretch>
        </p:blipFill>
        <p:spPr>
          <a:xfrm>
            <a:off x="0" y="0"/>
            <a:ext cx="9001125" cy="6840538"/>
          </a:xfrm>
          <a:prstGeom prst="rect">
            <a:avLst/>
          </a:prstGeom>
        </p:spPr>
      </p:pic>
      <p:sp>
        <p:nvSpPr>
          <p:cNvPr id="10" name="Text Placeholder 9"/>
          <p:cNvSpPr>
            <a:spLocks noGrp="1"/>
          </p:cNvSpPr>
          <p:nvPr>
            <p:ph type="body" sz="quarter" idx="10"/>
          </p:nvPr>
        </p:nvSpPr>
        <p:spPr bwMode="gray">
          <a:xfrm>
            <a:off x="2136206" y="3077345"/>
            <a:ext cx="4728716" cy="685849"/>
          </a:xfrm>
          <a:ln w="25400">
            <a:solidFill>
              <a:schemeClr val="bg1"/>
            </a:solidFill>
            <a:miter lim="800000"/>
          </a:ln>
        </p:spPr>
        <p:txBody>
          <a:bodyPr anchor="ctr" anchorCtr="0">
            <a:noAutofit/>
          </a:bodyPr>
          <a:lstStyle>
            <a:lvl1pPr algn="ctr">
              <a:buNone/>
              <a:defRPr sz="2166" b="1" cap="all" spc="59" baseline="0">
                <a:solidFill>
                  <a:schemeClr val="bg1"/>
                </a:solidFill>
                <a:latin typeface="Arial Narrow" pitchFamily="34" charset="0"/>
              </a:defRPr>
            </a:lvl1pPr>
          </a:lstStyle>
          <a:p>
            <a:pPr lvl="0"/>
            <a:r>
              <a:rPr lang="en-US"/>
              <a:t>Click to edit Master text styles</a:t>
            </a:r>
          </a:p>
        </p:txBody>
      </p:sp>
      <p:sp>
        <p:nvSpPr>
          <p:cNvPr id="12" name="Text Placeholder 11"/>
          <p:cNvSpPr>
            <a:spLocks noGrp="1"/>
          </p:cNvSpPr>
          <p:nvPr>
            <p:ph type="body" sz="quarter" idx="11" hasCustomPrompt="1"/>
          </p:nvPr>
        </p:nvSpPr>
        <p:spPr bwMode="gray">
          <a:xfrm>
            <a:off x="534443" y="6144068"/>
            <a:ext cx="7585323" cy="221684"/>
          </a:xfrm>
        </p:spPr>
        <p:txBody>
          <a:bodyPr lIns="0">
            <a:noAutofit/>
          </a:bodyPr>
          <a:lstStyle>
            <a:lvl1pPr marL="0" indent="0">
              <a:buNone/>
              <a:defRPr sz="1378">
                <a:solidFill>
                  <a:schemeClr val="bg1"/>
                </a:solidFill>
              </a:defRPr>
            </a:lvl1pPr>
          </a:lstStyle>
          <a:p>
            <a:pPr lvl="0"/>
            <a:r>
              <a:rPr lang="en-US" dirty="0"/>
              <a:t>Facilitator name</a:t>
            </a:r>
          </a:p>
        </p:txBody>
      </p:sp>
      <p:pic>
        <p:nvPicPr>
          <p:cNvPr id="7" name="Picture 2"/>
          <p:cNvPicPr>
            <a:picLocks noChangeAspect="1" noChangeArrowheads="1"/>
          </p:cNvPicPr>
          <p:nvPr userDrawn="1"/>
        </p:nvPicPr>
        <p:blipFill>
          <a:blip r:embed="rId3" cstate="print"/>
          <a:srcRect/>
          <a:stretch>
            <a:fillRect/>
          </a:stretch>
        </p:blipFill>
        <p:spPr bwMode="auto">
          <a:xfrm>
            <a:off x="6605596" y="260608"/>
            <a:ext cx="2218388" cy="711809"/>
          </a:xfrm>
          <a:prstGeom prst="rect">
            <a:avLst/>
          </a:prstGeom>
          <a:noFill/>
          <a:ln w="9525">
            <a:noFill/>
            <a:miter lim="800000"/>
            <a:headEnd/>
            <a:tailEnd/>
          </a:ln>
          <a:effectLst/>
        </p:spPr>
      </p:pic>
    </p:spTree>
    <p:extLst>
      <p:ext uri="{BB962C8B-B14F-4D97-AF65-F5344CB8AC3E}">
        <p14:creationId xmlns:p14="http://schemas.microsoft.com/office/powerpoint/2010/main" val="20557435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Title Only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31316" y="1570791"/>
            <a:ext cx="7919741" cy="4554025"/>
          </a:xfrm>
        </p:spPr>
        <p:txBody>
          <a:bodyPr/>
          <a:lstStyle>
            <a:lvl1pPr>
              <a:defRPr>
                <a:solidFill>
                  <a:schemeClr val="bg1"/>
                </a:solidFill>
              </a:defRPr>
            </a:lvl1pPr>
          </a:lstStyle>
          <a:p>
            <a:r>
              <a:rPr lang="en-US"/>
              <a:t>Click icon to add picture</a:t>
            </a:r>
            <a:endParaRPr lang="en-AU"/>
          </a:p>
        </p:txBody>
      </p:sp>
    </p:spTree>
    <p:extLst>
      <p:ext uri="{BB962C8B-B14F-4D97-AF65-F5344CB8AC3E}">
        <p14:creationId xmlns:p14="http://schemas.microsoft.com/office/powerpoint/2010/main" val="12055617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Title Only 1">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1316" y="439591"/>
            <a:ext cx="7919741" cy="5685225"/>
          </a:xfrm>
        </p:spPr>
        <p:txBody>
          <a:bodyPr/>
          <a:lstStyle>
            <a:lvl1pPr>
              <a:defRPr>
                <a:solidFill>
                  <a:schemeClr val="bg1"/>
                </a:solidFill>
              </a:defRPr>
            </a:lvl1pPr>
          </a:lstStyle>
          <a:p>
            <a:r>
              <a:rPr lang="en-US"/>
              <a:t>Click icon to add picture</a:t>
            </a:r>
            <a:endParaRPr lang="en-AU" dirty="0"/>
          </a:p>
        </p:txBody>
      </p:sp>
    </p:spTree>
    <p:extLst>
      <p:ext uri="{BB962C8B-B14F-4D97-AF65-F5344CB8AC3E}">
        <p14:creationId xmlns:p14="http://schemas.microsoft.com/office/powerpoint/2010/main" val="38709831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5829" y="3151648"/>
            <a:ext cx="7449467" cy="531555"/>
          </a:xfrm>
        </p:spPr>
        <p:txBody>
          <a:bodyPr anchor="ctr" anchorCtr="0"/>
          <a:lstStyle>
            <a:lvl1pPr algn="ctr">
              <a:defRPr>
                <a:solidFill>
                  <a:schemeClr val="bg1"/>
                </a:solidFill>
              </a:defRPr>
            </a:lvl1pPr>
          </a:lstStyle>
          <a:p>
            <a:r>
              <a:rPr lang="en-US"/>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0064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2_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bg1"/>
                </a:solidFill>
              </a:defRPr>
            </a:lvl1pPr>
          </a:lstStyle>
          <a:p>
            <a:r>
              <a:rPr lang="en-US"/>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3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2709339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3_Quo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tx1"/>
                </a:solidFill>
              </a:defRPr>
            </a:lvl1pPr>
          </a:lstStyle>
          <a:p>
            <a:r>
              <a:rPr lang="en-US"/>
              <a:t>Click to edit Master title style</a:t>
            </a:r>
            <a:endParaRPr lang="en-US" dirty="0"/>
          </a:p>
        </p:txBody>
      </p:sp>
      <p:sp>
        <p:nvSpPr>
          <p:cNvPr id="5" name="Rectangle 4"/>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7" name="TextBox 6"/>
          <p:cNvSpPr txBox="1"/>
          <p:nvPr userDrawn="1"/>
        </p:nvSpPr>
        <p:spPr bwMode="auto">
          <a:xfrm>
            <a:off x="530669" y="6389932"/>
            <a:ext cx="3077314"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cxnSp>
        <p:nvCxnSpPr>
          <p:cNvPr id="9" name="Straight Connector 8"/>
          <p:cNvCxnSpPr/>
          <p:nvPr userDrawn="1"/>
        </p:nvCxnSpPr>
        <p:spPr>
          <a:xfrm>
            <a:off x="4497191" y="2"/>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11398312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0"/>
          </p:nvPr>
        </p:nvSpPr>
        <p:spPr bwMode="invGray">
          <a:xfrm>
            <a:off x="537568" y="1570791"/>
            <a:ext cx="7913489" cy="4554025"/>
          </a:xfrm>
        </p:spPr>
        <p:txBody>
          <a:bodyPr>
            <a:normAutofit/>
          </a:bodyPr>
          <a:lstStyle>
            <a:lvl1pPr>
              <a:defRPr sz="2461">
                <a:solidFill>
                  <a:schemeClr val="bg1"/>
                </a:solidFill>
              </a:defRPr>
            </a:lvl1pPr>
            <a:lvl2pPr>
              <a:buClr>
                <a:schemeClr val="bg1"/>
              </a:buClr>
              <a:defRPr sz="2461">
                <a:solidFill>
                  <a:schemeClr val="bg1"/>
                </a:solidFill>
              </a:defRPr>
            </a:lvl2pPr>
            <a:lvl3pPr>
              <a:buClr>
                <a:schemeClr val="bg1"/>
              </a:buClr>
              <a:defRPr sz="2461">
                <a:solidFill>
                  <a:schemeClr val="bg1"/>
                </a:solidFill>
              </a:defRPr>
            </a:lvl3pPr>
            <a:lvl4pPr>
              <a:buClr>
                <a:schemeClr val="bg1"/>
              </a:buClr>
              <a:defRPr sz="2461">
                <a:solidFill>
                  <a:schemeClr val="bg1"/>
                </a:solidFill>
              </a:defRPr>
            </a:lvl4pPr>
            <a:lvl5pPr>
              <a:buClr>
                <a:schemeClr val="bg1"/>
              </a:buClr>
              <a:defRPr sz="246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595347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Text Placeholder 6"/>
          <p:cNvSpPr>
            <a:spLocks noGrp="1"/>
          </p:cNvSpPr>
          <p:nvPr>
            <p:ph type="body" sz="quarter" idx="10"/>
          </p:nvPr>
        </p:nvSpPr>
        <p:spPr>
          <a:xfrm>
            <a:off x="537568" y="1570791"/>
            <a:ext cx="7913489" cy="4554025"/>
          </a:xfrm>
        </p:spPr>
        <p:txBody>
          <a:bodyPr>
            <a:normAutofit/>
          </a:bodyPr>
          <a:lstStyle>
            <a:lvl1pPr>
              <a:spcBef>
                <a:spcPts val="0"/>
              </a:spcBef>
              <a:spcAft>
                <a:spcPts val="1181"/>
              </a:spcAft>
              <a:buClrTx/>
              <a:buFontTx/>
              <a:buBlip>
                <a:blip r:embed="rId2"/>
              </a:buBlip>
              <a:defRPr sz="2461">
                <a:solidFill>
                  <a:schemeClr val="tx1"/>
                </a:solidFill>
              </a:defRPr>
            </a:lvl1pPr>
            <a:lvl2pPr>
              <a:spcBef>
                <a:spcPts val="0"/>
              </a:spcBef>
              <a:spcAft>
                <a:spcPts val="1181"/>
              </a:spcAft>
              <a:buClrTx/>
              <a:defRPr sz="2461">
                <a:solidFill>
                  <a:schemeClr val="tx1"/>
                </a:solidFill>
              </a:defRPr>
            </a:lvl2pPr>
            <a:lvl3pPr>
              <a:spcBef>
                <a:spcPts val="0"/>
              </a:spcBef>
              <a:spcAft>
                <a:spcPts val="1181"/>
              </a:spcAft>
              <a:buClrTx/>
              <a:defRPr sz="2461">
                <a:solidFill>
                  <a:schemeClr val="tx1"/>
                </a:solidFill>
              </a:defRPr>
            </a:lvl3pPr>
            <a:lvl4pPr>
              <a:spcBef>
                <a:spcPts val="0"/>
              </a:spcBef>
              <a:spcAft>
                <a:spcPts val="1181"/>
              </a:spcAft>
              <a:buClrTx/>
              <a:defRPr sz="2461">
                <a:solidFill>
                  <a:schemeClr val="tx1"/>
                </a:solidFill>
              </a:defRPr>
            </a:lvl4pPr>
            <a:lvl5pPr>
              <a:spcBef>
                <a:spcPts val="0"/>
              </a:spcBef>
              <a:spcAft>
                <a:spcPts val="1181"/>
              </a:spcAft>
              <a:buClrTx/>
              <a:defRPr sz="246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Box 5"/>
          <p:cNvSpPr txBox="1"/>
          <p:nvPr userDrawn="1"/>
        </p:nvSpPr>
        <p:spPr bwMode="auto">
          <a:xfrm>
            <a:off x="530669" y="6389932"/>
            <a:ext cx="2760956"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0707032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extBox 5"/>
          <p:cNvSpPr txBox="1"/>
          <p:nvPr userDrawn="1"/>
        </p:nvSpPr>
        <p:spPr bwMode="auto">
          <a:xfrm>
            <a:off x="530670" y="6389932"/>
            <a:ext cx="301705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19134062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1_Content with Caption">
    <p:bg>
      <p:bgPr>
        <a:solidFill>
          <a:schemeClr val="tx2"/>
        </a:solidFill>
        <a:effectLst/>
      </p:bgPr>
    </p:bg>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7" name="Text Placeholder 3"/>
          <p:cNvSpPr>
            <a:spLocks noGrp="1"/>
          </p:cNvSpPr>
          <p:nvPr>
            <p:ph type="body" sz="half" idx="14"/>
          </p:nvPr>
        </p:nvSpPr>
        <p:spPr>
          <a:xfrm>
            <a:off x="5973927" y="4497950"/>
            <a:ext cx="247023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8" name="Title Placeholder 1"/>
          <p:cNvSpPr>
            <a:spLocks noGrp="1"/>
          </p:cNvSpPr>
          <p:nvPr>
            <p:ph type="title"/>
          </p:nvPr>
        </p:nvSpPr>
        <p:spPr>
          <a:xfrm>
            <a:off x="530669" y="439591"/>
            <a:ext cx="7920388"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2729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2392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3" name="TextBox 12"/>
          <p:cNvSpPr txBox="1"/>
          <p:nvPr userDrawn="1"/>
        </p:nvSpPr>
        <p:spPr bwMode="auto">
          <a:xfrm>
            <a:off x="530669" y="6389932"/>
            <a:ext cx="331081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4" name="TextBox 13"/>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5"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1112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2_Content with Caption">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7" y="4497950"/>
            <a:ext cx="382409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
        <p:nvSpPr>
          <p:cNvPr id="8" name="Rectangle 7"/>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0" name="TextBox 9"/>
          <p:cNvSpPr txBox="1"/>
          <p:nvPr userDrawn="1"/>
        </p:nvSpPr>
        <p:spPr bwMode="auto">
          <a:xfrm>
            <a:off x="530670" y="6389932"/>
            <a:ext cx="3333413"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1" name="TextBox 10"/>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4"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2874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6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537568" y="437036"/>
            <a:ext cx="7913489" cy="5686198"/>
          </a:xfrm>
        </p:spPr>
        <p:txBody>
          <a:bodyPr/>
          <a:lstStyle>
            <a:lvl1pPr marL="0" indent="0">
              <a:buNone/>
              <a:defRPr baseline="0">
                <a:latin typeface="+mj-lt"/>
                <a:cs typeface="DIN"/>
              </a:defRPr>
            </a:lvl1pPr>
          </a:lstStyle>
          <a:p>
            <a:r>
              <a:rPr lang="en-US" dirty="0"/>
              <a:t>CLICK ICON TO INSERT IMAGE</a:t>
            </a:r>
          </a:p>
        </p:txBody>
      </p:sp>
    </p:spTree>
    <p:extLst>
      <p:ext uri="{BB962C8B-B14F-4D97-AF65-F5344CB8AC3E}">
        <p14:creationId xmlns:p14="http://schemas.microsoft.com/office/powerpoint/2010/main" val="4190525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845782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3_Content with Caption">
    <p:bg>
      <p:bgPr>
        <a:solidFill>
          <a:srgbClr val="DCDDDE"/>
        </a:solidFill>
        <a:effectLst/>
      </p:bgPr>
    </p:bg>
    <p:spTree>
      <p:nvGrpSpPr>
        <p:cNvPr id="1" name=""/>
        <p:cNvGrpSpPr/>
        <p:nvPr/>
      </p:nvGrpSpPr>
      <p:grpSpPr>
        <a:xfrm>
          <a:off x="0" y="0"/>
          <a:ext cx="0" cy="0"/>
          <a:chOff x="0" y="0"/>
          <a:chExt cx="0" cy="0"/>
        </a:xfrm>
      </p:grpSpPr>
      <p:sp>
        <p:nvSpPr>
          <p:cNvPr id="17" name="Rectangle 16"/>
          <p:cNvSpPr/>
          <p:nvPr userDrawn="1"/>
        </p:nvSpPr>
        <p:spPr bwMode="white">
          <a:xfrm>
            <a:off x="2" y="6265887"/>
            <a:ext cx="8952165" cy="551753"/>
          </a:xfrm>
          <a:prstGeom prst="rect">
            <a:avLst/>
          </a:prstGeom>
          <a:solidFill>
            <a:srgbClr val="DCDDDE"/>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4" name="Text Placeholder 3"/>
          <p:cNvSpPr>
            <a:spLocks noGrp="1"/>
          </p:cNvSpPr>
          <p:nvPr>
            <p:ph type="body" sz="half" idx="2"/>
          </p:nvPr>
        </p:nvSpPr>
        <p:spPr>
          <a:xfrm>
            <a:off x="529050" y="3709865"/>
            <a:ext cx="3671325" cy="1006115"/>
          </a:xfrm>
        </p:spPr>
        <p:txBody>
          <a:bodyPr lIns="0" tIns="0" rIns="0" bIns="0">
            <a:normAutofit/>
          </a:bodyPr>
          <a:lstStyle>
            <a:lvl1pPr marL="0" indent="0">
              <a:buNone/>
              <a:defRPr sz="1378" b="1">
                <a:solidFill>
                  <a:schemeClr val="tx1"/>
                </a:solidFill>
              </a:defRPr>
            </a:lvl1pPr>
            <a:lvl2pPr marL="0" indent="0">
              <a:buNone/>
              <a:defRPr sz="1181">
                <a:solidFill>
                  <a:schemeClr val="tx1"/>
                </a:solidFill>
              </a:defRPr>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dirty="0"/>
              <a:t>Click to edit Master text styles</a:t>
            </a:r>
          </a:p>
          <a:p>
            <a:pPr lvl="1"/>
            <a:r>
              <a:rPr lang="en-US" dirty="0"/>
              <a:t>text</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lvl1pPr>
              <a:defRPr>
                <a:solidFill>
                  <a:schemeClr val="tx1"/>
                </a:solidFill>
              </a:defRPr>
            </a:lvl1pPr>
          </a:lstStyle>
          <a:p>
            <a:r>
              <a:rPr lang="en-US" dirty="0"/>
              <a:t>Click to edit Master title style</a:t>
            </a:r>
          </a:p>
        </p:txBody>
      </p:sp>
      <p:cxnSp>
        <p:nvCxnSpPr>
          <p:cNvPr id="11" name="Straight Arrow Connector 10"/>
          <p:cNvCxnSpPr/>
          <p:nvPr userDrawn="1"/>
        </p:nvCxnSpPr>
        <p:spPr>
          <a:xfrm flipV="1">
            <a:off x="530669" y="3501538"/>
            <a:ext cx="3739412" cy="1"/>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userDrawn="1"/>
        </p:nvCxnSpPr>
        <p:spPr>
          <a:xfrm flipV="1">
            <a:off x="4800751" y="3501538"/>
            <a:ext cx="3739412" cy="1"/>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flipV="1">
            <a:off x="530670" y="4994160"/>
            <a:ext cx="3669707" cy="1"/>
          </a:xfrm>
          <a:prstGeom prst="straightConnector1">
            <a:avLst/>
          </a:prstGeom>
          <a:ln w="28575"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userDrawn="1"/>
        </p:nvCxnSpPr>
        <p:spPr>
          <a:xfrm flipV="1">
            <a:off x="4800751" y="4994160"/>
            <a:ext cx="3669707" cy="1"/>
          </a:xfrm>
          <a:prstGeom prst="straightConnector1">
            <a:avLst/>
          </a:prstGeom>
          <a:ln w="28575"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Content Placeholder 2"/>
          <p:cNvSpPr>
            <a:spLocks noGrp="1"/>
          </p:cNvSpPr>
          <p:nvPr>
            <p:ph idx="1" hasCustomPrompt="1"/>
          </p:nvPr>
        </p:nvSpPr>
        <p:spPr>
          <a:xfrm>
            <a:off x="530669" y="5233460"/>
            <a:ext cx="3671325" cy="1019797"/>
          </a:xfrm>
        </p:spPr>
        <p:txBody>
          <a:bodyPr lIns="0" anchor="t" anchorCtr="0">
            <a:noAutofit/>
          </a:bodyPr>
          <a:lstStyle>
            <a:lvl1pPr marL="175026" indent="-175026">
              <a:lnSpc>
                <a:spcPct val="140000"/>
              </a:lnSpc>
              <a:spcBef>
                <a:spcPts val="0"/>
              </a:spcBef>
              <a:spcAft>
                <a:spcPts val="0"/>
              </a:spcAft>
              <a:buClr>
                <a:schemeClr val="bg1"/>
              </a:buClr>
              <a:buSzPct val="100000"/>
              <a:buBlip>
                <a:blip r:embed="rId2"/>
              </a:buBlip>
              <a:defRPr sz="1181" b="1">
                <a:solidFill>
                  <a:schemeClr val="tx1"/>
                </a:solidFill>
              </a:defRPr>
            </a:lvl1pPr>
          </a:lstStyle>
          <a:p>
            <a:pPr>
              <a:lnSpc>
                <a:spcPct val="140000"/>
              </a:lnSpc>
              <a:buClr>
                <a:schemeClr val="bg1"/>
              </a:buClr>
              <a:buSzPct val="100000"/>
              <a:buBlip>
                <a:blip r:embed="rId2"/>
              </a:buBlip>
            </a:pPr>
            <a:r>
              <a:rPr lang="en-US" sz="1181" b="1" dirty="0">
                <a:cs typeface="Arial"/>
              </a:rPr>
              <a:t>Bullet here, here and here</a:t>
            </a:r>
          </a:p>
          <a:p>
            <a:pPr>
              <a:lnSpc>
                <a:spcPct val="140000"/>
              </a:lnSpc>
              <a:buClr>
                <a:schemeClr val="bg1"/>
              </a:buClr>
              <a:buSzPct val="100000"/>
              <a:buBlip>
                <a:blip r:embed="rId2"/>
              </a:buBlip>
            </a:pPr>
            <a:r>
              <a:rPr lang="en-US" sz="1181" b="1" dirty="0">
                <a:cs typeface="Arial"/>
              </a:rPr>
              <a:t>Bullet here, here and here</a:t>
            </a:r>
            <a:endParaRPr lang="en-US" sz="1181" b="1" dirty="0">
              <a:ea typeface="Franchise" pitchFamily="49" charset="0"/>
              <a:cs typeface="Arial"/>
            </a:endParaRPr>
          </a:p>
          <a:p>
            <a:pPr>
              <a:lnSpc>
                <a:spcPct val="140000"/>
              </a:lnSpc>
              <a:buClr>
                <a:schemeClr val="bg1"/>
              </a:buClr>
              <a:buSzPct val="100000"/>
              <a:buBlip>
                <a:blip r:embed="rId2"/>
              </a:buBlip>
            </a:pPr>
            <a:r>
              <a:rPr lang="en-US" sz="1181" b="1" dirty="0">
                <a:cs typeface="Arial"/>
              </a:rPr>
              <a:t>Bullet here, here and here</a:t>
            </a:r>
            <a:endParaRPr lang="en-US" sz="1181" b="1" dirty="0">
              <a:ea typeface="Franchise" pitchFamily="49" charset="0"/>
              <a:cs typeface="Arial"/>
            </a:endParaRPr>
          </a:p>
        </p:txBody>
      </p:sp>
      <p:sp>
        <p:nvSpPr>
          <p:cNvPr id="32" name="Text Placeholder 3"/>
          <p:cNvSpPr>
            <a:spLocks noGrp="1"/>
          </p:cNvSpPr>
          <p:nvPr>
            <p:ph type="body" sz="half" idx="15"/>
          </p:nvPr>
        </p:nvSpPr>
        <p:spPr>
          <a:xfrm>
            <a:off x="4806298" y="3709865"/>
            <a:ext cx="3671325" cy="1006115"/>
          </a:xfrm>
        </p:spPr>
        <p:txBody>
          <a:bodyPr lIns="0" tIns="0" rIns="0" bIns="0">
            <a:normAutofit/>
          </a:bodyPr>
          <a:lstStyle>
            <a:lvl1pPr marL="0" indent="0">
              <a:buNone/>
              <a:defRPr sz="1378" b="1">
                <a:solidFill>
                  <a:schemeClr val="tx1"/>
                </a:solidFill>
              </a:defRPr>
            </a:lvl1pPr>
            <a:lvl2pPr marL="0" indent="0">
              <a:buNone/>
              <a:defRPr sz="1181">
                <a:solidFill>
                  <a:schemeClr val="tx1"/>
                </a:solidFill>
              </a:defRPr>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dirty="0"/>
              <a:t>Click to edit Master text styles</a:t>
            </a:r>
          </a:p>
          <a:p>
            <a:pPr lvl="1"/>
            <a:r>
              <a:rPr lang="en-US" dirty="0"/>
              <a:t>text</a:t>
            </a:r>
          </a:p>
        </p:txBody>
      </p:sp>
      <p:sp>
        <p:nvSpPr>
          <p:cNvPr id="33" name="Content Placeholder 2"/>
          <p:cNvSpPr>
            <a:spLocks noGrp="1"/>
          </p:cNvSpPr>
          <p:nvPr>
            <p:ph idx="16" hasCustomPrompt="1"/>
          </p:nvPr>
        </p:nvSpPr>
        <p:spPr>
          <a:xfrm>
            <a:off x="4807916" y="5233460"/>
            <a:ext cx="3671325" cy="1019797"/>
          </a:xfrm>
        </p:spPr>
        <p:txBody>
          <a:bodyPr lIns="0" anchor="t" anchorCtr="0">
            <a:noAutofit/>
          </a:bodyPr>
          <a:lstStyle>
            <a:lvl1pPr marL="175026" indent="-175026">
              <a:lnSpc>
                <a:spcPct val="140000"/>
              </a:lnSpc>
              <a:spcBef>
                <a:spcPts val="0"/>
              </a:spcBef>
              <a:spcAft>
                <a:spcPts val="0"/>
              </a:spcAft>
              <a:buClr>
                <a:schemeClr val="bg1"/>
              </a:buClr>
              <a:buSzPct val="100000"/>
              <a:buBlip>
                <a:blip r:embed="rId2"/>
              </a:buBlip>
              <a:defRPr sz="1181" b="1">
                <a:solidFill>
                  <a:schemeClr val="tx1"/>
                </a:solidFill>
              </a:defRPr>
            </a:lvl1pPr>
          </a:lstStyle>
          <a:p>
            <a:pPr>
              <a:lnSpc>
                <a:spcPct val="140000"/>
              </a:lnSpc>
              <a:buClr>
                <a:schemeClr val="bg1"/>
              </a:buClr>
              <a:buSzPct val="100000"/>
              <a:buBlip>
                <a:blip r:embed="rId2"/>
              </a:buBlip>
            </a:pPr>
            <a:r>
              <a:rPr lang="en-US" sz="1181" b="1" dirty="0">
                <a:cs typeface="Arial"/>
              </a:rPr>
              <a:t>Bullet here, here and here</a:t>
            </a:r>
          </a:p>
          <a:p>
            <a:pPr>
              <a:lnSpc>
                <a:spcPct val="140000"/>
              </a:lnSpc>
              <a:buClr>
                <a:schemeClr val="bg1"/>
              </a:buClr>
              <a:buSzPct val="100000"/>
              <a:buBlip>
                <a:blip r:embed="rId2"/>
              </a:buBlip>
            </a:pPr>
            <a:r>
              <a:rPr lang="en-US" sz="1181" b="1" dirty="0">
                <a:cs typeface="Arial"/>
              </a:rPr>
              <a:t>Bullet here, here and here</a:t>
            </a:r>
            <a:endParaRPr lang="en-US" sz="1181" b="1" dirty="0">
              <a:ea typeface="Franchise" pitchFamily="49" charset="0"/>
              <a:cs typeface="Arial"/>
            </a:endParaRPr>
          </a:p>
          <a:p>
            <a:pPr>
              <a:lnSpc>
                <a:spcPct val="140000"/>
              </a:lnSpc>
              <a:buClr>
                <a:schemeClr val="bg1"/>
              </a:buClr>
              <a:buSzPct val="100000"/>
              <a:buBlip>
                <a:blip r:embed="rId2"/>
              </a:buBlip>
            </a:pPr>
            <a:r>
              <a:rPr lang="en-US" sz="1181" b="1" dirty="0">
                <a:cs typeface="Arial"/>
              </a:rPr>
              <a:t>Bullet here, here and here</a:t>
            </a:r>
            <a:endParaRPr lang="en-US" sz="1181" b="1" dirty="0">
              <a:ea typeface="Franchise" pitchFamily="49" charset="0"/>
              <a:cs typeface="Arial"/>
            </a:endParaRPr>
          </a:p>
        </p:txBody>
      </p:sp>
      <p:sp>
        <p:nvSpPr>
          <p:cNvPr id="14" name="TextBox 13"/>
          <p:cNvSpPr txBox="1"/>
          <p:nvPr userDrawn="1"/>
        </p:nvSpPr>
        <p:spPr bwMode="auto">
          <a:xfrm>
            <a:off x="530670" y="6389932"/>
            <a:ext cx="301705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5" name="TextBox 14"/>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6"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107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1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10" name="TextBox 9"/>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11" name="TextBox 10"/>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41139693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419858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4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12730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4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1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5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423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8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9414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7_Numbers">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221084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0140820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7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61477" y="411700"/>
            <a:ext cx="8352114" cy="5754286"/>
          </a:xfrm>
        </p:spPr>
        <p:txBody>
          <a:bodyPr/>
          <a:lstStyle>
            <a:lvl1pPr marL="0" indent="0">
              <a:buNone/>
              <a:defRPr baseline="0">
                <a:latin typeface="+mj-lt"/>
                <a:cs typeface="DIN"/>
              </a:defRPr>
            </a:lvl1pPr>
          </a:lstStyle>
          <a:p>
            <a:r>
              <a:rPr lang="en-US" dirty="0"/>
              <a:t>CLICK ICON TO INSERT IMAGE</a:t>
            </a:r>
          </a:p>
        </p:txBody>
      </p:sp>
      <p:sp>
        <p:nvSpPr>
          <p:cNvPr id="5" name="TextBox 4"/>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7" name="TextBox 6"/>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8" name="TextBox 7"/>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201300631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2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10" name="TextBox 9"/>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11" name="TextBox 10"/>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127570984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5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61476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6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36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5"/>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5"/>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0154800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7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234862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9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39614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8_Numbers">
    <p:bg>
      <p:bgPr>
        <a:solidFill>
          <a:schemeClr val="accent4">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15134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3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smtClean="0"/>
              <a:t>Click to edit Master title style</a:t>
            </a:r>
            <a:endParaRPr lang="en-US" dirty="0"/>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24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6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smtClean="0"/>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1768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8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7" name="Text Placeholder 3"/>
          <p:cNvSpPr>
            <a:spLocks noGrp="1"/>
          </p:cNvSpPr>
          <p:nvPr>
            <p:ph type="body" sz="half" idx="14"/>
          </p:nvPr>
        </p:nvSpPr>
        <p:spPr>
          <a:xfrm>
            <a:off x="5973927"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8"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4"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7"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6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9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Tree>
    <p:extLst>
      <p:ext uri="{BB962C8B-B14F-4D97-AF65-F5344CB8AC3E}">
        <p14:creationId xmlns:p14="http://schemas.microsoft.com/office/powerpoint/2010/main" val="241308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0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smtClean="0"/>
              <a:t>Click to edit Master text styles</a:t>
            </a:r>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38671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_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smtClean="0"/>
              <a:t>Click to edit Master text styles</a:t>
            </a:r>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21727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4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smtClean="0"/>
              <a:t>Click to edit Master title style</a:t>
            </a:r>
            <a:endParaRPr lang="en-US" dirty="0"/>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976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8"/>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4"/>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6613513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7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smtClean="0"/>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9734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0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7" name="Text Placeholder 3"/>
          <p:cNvSpPr>
            <a:spLocks noGrp="1"/>
          </p:cNvSpPr>
          <p:nvPr>
            <p:ph type="body" sz="half" idx="14"/>
          </p:nvPr>
        </p:nvSpPr>
        <p:spPr>
          <a:xfrm>
            <a:off x="5973927"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8"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4"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7"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0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Tree>
    <p:extLst>
      <p:ext uri="{BB962C8B-B14F-4D97-AF65-F5344CB8AC3E}">
        <p14:creationId xmlns:p14="http://schemas.microsoft.com/office/powerpoint/2010/main" val="10754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0_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smtClean="0"/>
              <a:t>Click to edit Master text styles</a:t>
            </a:r>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1588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CONTENT DARK">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7111597" y="6340167"/>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0" name="Slide Number Placeholder 3"/>
          <p:cNvSpPr>
            <a:spLocks noGrp="1"/>
          </p:cNvSpPr>
          <p:nvPr>
            <p:ph type="sldNum" sz="quarter" idx="11"/>
          </p:nvPr>
        </p:nvSpPr>
        <p:spPr>
          <a:xfrm>
            <a:off x="8361810" y="6340167"/>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11" name="Text Placeholder 11"/>
          <p:cNvSpPr>
            <a:spLocks noGrp="1"/>
          </p:cNvSpPr>
          <p:nvPr>
            <p:ph type="body" sz="quarter" idx="13" hasCustomPrompt="1"/>
          </p:nvPr>
        </p:nvSpPr>
        <p:spPr>
          <a:xfrm>
            <a:off x="352641" y="295527"/>
            <a:ext cx="2087323" cy="411650"/>
          </a:xfrm>
        </p:spPr>
        <p:txBody>
          <a:bodyPr>
            <a:normAutofit/>
          </a:bodyPr>
          <a:lstStyle>
            <a:lvl1pPr marL="0" indent="0">
              <a:buFont typeface="Arial"/>
              <a:buNone/>
              <a:defRPr sz="1378">
                <a:latin typeface="+mj-lt"/>
                <a:cs typeface="DIN"/>
              </a:defRPr>
            </a:lvl1pPr>
            <a:lvl2pPr marL="450068" indent="0" algn="l">
              <a:buNone/>
              <a:defRPr sz="1772">
                <a:latin typeface="DIN"/>
                <a:cs typeface="DIN"/>
              </a:defRPr>
            </a:lvl2pPr>
          </a:lstStyle>
          <a:p>
            <a:pPr lvl="0"/>
            <a:r>
              <a:rPr lang="en-US" dirty="0" smtClean="0"/>
              <a:t>SUBTITLE</a:t>
            </a:r>
            <a:endParaRPr lang="en-US" dirty="0"/>
          </a:p>
        </p:txBody>
      </p:sp>
      <p:sp>
        <p:nvSpPr>
          <p:cNvPr id="12" name="Title 1"/>
          <p:cNvSpPr>
            <a:spLocks noGrp="1"/>
          </p:cNvSpPr>
          <p:nvPr>
            <p:ph type="title" hasCustomPrompt="1"/>
          </p:nvPr>
        </p:nvSpPr>
        <p:spPr>
          <a:xfrm>
            <a:off x="352640" y="904927"/>
            <a:ext cx="2391333" cy="740421"/>
          </a:xfrm>
          <a:prstGeom prst="rect">
            <a:avLst/>
          </a:prstGeom>
        </p:spPr>
        <p:txBody>
          <a:bodyPr/>
          <a:lstStyle>
            <a:lvl1pPr>
              <a:defRPr b="1" i="0" spc="0">
                <a:latin typeface="DINEngschrift"/>
                <a:cs typeface="DINEngschrift"/>
              </a:defRPr>
            </a:lvl1pPr>
          </a:lstStyle>
          <a:p>
            <a:r>
              <a:rPr lang="en-AU" dirty="0" smtClean="0"/>
              <a:t>CLICK TO </a:t>
            </a:r>
            <a:br>
              <a:rPr lang="en-AU" dirty="0" smtClean="0"/>
            </a:br>
            <a:r>
              <a:rPr lang="en-AU" dirty="0" smtClean="0"/>
              <a:t>EDIT TITLE </a:t>
            </a:r>
            <a:endParaRPr lang="en-US" dirty="0"/>
          </a:p>
        </p:txBody>
      </p:sp>
      <p:cxnSp>
        <p:nvCxnSpPr>
          <p:cNvPr id="14" name="Straight Connector 13"/>
          <p:cNvCxnSpPr/>
          <p:nvPr userDrawn="1"/>
        </p:nvCxnSpPr>
        <p:spPr>
          <a:xfrm>
            <a:off x="453668" y="764177"/>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53668" y="1727182"/>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8742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5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smtClean="0"/>
              <a:t>Click to edit Master title style</a:t>
            </a:r>
            <a:endParaRPr lang="en-US" dirty="0"/>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5247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8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smtClean="0"/>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8526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2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7" name="Text Placeholder 3"/>
          <p:cNvSpPr>
            <a:spLocks noGrp="1"/>
          </p:cNvSpPr>
          <p:nvPr>
            <p:ph type="body" sz="half" idx="14"/>
          </p:nvPr>
        </p:nvSpPr>
        <p:spPr>
          <a:xfrm>
            <a:off x="5973927"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8"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4"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7"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3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6" name="Footer Placeholder 5"/>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7" name="Slide Number Placeholder 6"/>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Tree>
    <p:extLst>
      <p:ext uri="{BB962C8B-B14F-4D97-AF65-F5344CB8AC3E}">
        <p14:creationId xmlns:p14="http://schemas.microsoft.com/office/powerpoint/2010/main" val="368875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1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smtClean="0"/>
              <a:t>Click to edit Master text styles</a:t>
            </a:r>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35558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4" y="1023673"/>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8919713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1_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smtClean="0"/>
              <a:t>Click to edit Master text styles</a:t>
            </a:r>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26970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_CONTENT DARK">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7111597" y="6340167"/>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0" name="Slide Number Placeholder 3"/>
          <p:cNvSpPr>
            <a:spLocks noGrp="1"/>
          </p:cNvSpPr>
          <p:nvPr>
            <p:ph type="sldNum" sz="quarter" idx="11"/>
          </p:nvPr>
        </p:nvSpPr>
        <p:spPr>
          <a:xfrm>
            <a:off x="8361810" y="6340167"/>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11" name="Text Placeholder 11"/>
          <p:cNvSpPr>
            <a:spLocks noGrp="1"/>
          </p:cNvSpPr>
          <p:nvPr>
            <p:ph type="body" sz="quarter" idx="13" hasCustomPrompt="1"/>
          </p:nvPr>
        </p:nvSpPr>
        <p:spPr>
          <a:xfrm>
            <a:off x="352641" y="295527"/>
            <a:ext cx="2087323" cy="411650"/>
          </a:xfrm>
        </p:spPr>
        <p:txBody>
          <a:bodyPr>
            <a:normAutofit/>
          </a:bodyPr>
          <a:lstStyle>
            <a:lvl1pPr marL="0" indent="0">
              <a:buFont typeface="Arial"/>
              <a:buNone/>
              <a:defRPr sz="1378">
                <a:latin typeface="+mj-lt"/>
                <a:cs typeface="DIN"/>
              </a:defRPr>
            </a:lvl1pPr>
            <a:lvl2pPr marL="450068" indent="0" algn="l">
              <a:buNone/>
              <a:defRPr sz="1772">
                <a:latin typeface="DIN"/>
                <a:cs typeface="DIN"/>
              </a:defRPr>
            </a:lvl2pPr>
          </a:lstStyle>
          <a:p>
            <a:pPr lvl="0"/>
            <a:r>
              <a:rPr lang="en-US" dirty="0" smtClean="0"/>
              <a:t>SUBTITLE</a:t>
            </a:r>
            <a:endParaRPr lang="en-US" dirty="0"/>
          </a:p>
        </p:txBody>
      </p:sp>
      <p:sp>
        <p:nvSpPr>
          <p:cNvPr id="12" name="Title 1"/>
          <p:cNvSpPr>
            <a:spLocks noGrp="1"/>
          </p:cNvSpPr>
          <p:nvPr>
            <p:ph type="title" hasCustomPrompt="1"/>
          </p:nvPr>
        </p:nvSpPr>
        <p:spPr>
          <a:xfrm>
            <a:off x="352640" y="904927"/>
            <a:ext cx="2391333" cy="740421"/>
          </a:xfrm>
          <a:prstGeom prst="rect">
            <a:avLst/>
          </a:prstGeom>
        </p:spPr>
        <p:txBody>
          <a:bodyPr/>
          <a:lstStyle>
            <a:lvl1pPr>
              <a:defRPr b="1" i="0" spc="0">
                <a:latin typeface="DINEngschrift"/>
                <a:cs typeface="DINEngschrift"/>
              </a:defRPr>
            </a:lvl1pPr>
          </a:lstStyle>
          <a:p>
            <a:r>
              <a:rPr lang="en-AU" dirty="0" smtClean="0"/>
              <a:t>CLICK TO </a:t>
            </a:r>
            <a:br>
              <a:rPr lang="en-AU" dirty="0" smtClean="0"/>
            </a:br>
            <a:r>
              <a:rPr lang="en-AU" dirty="0" smtClean="0"/>
              <a:t>EDIT TITLE </a:t>
            </a:r>
            <a:endParaRPr lang="en-US" dirty="0"/>
          </a:p>
        </p:txBody>
      </p:sp>
      <p:cxnSp>
        <p:nvCxnSpPr>
          <p:cNvPr id="14" name="Straight Connector 13"/>
          <p:cNvCxnSpPr/>
          <p:nvPr userDrawn="1"/>
        </p:nvCxnSpPr>
        <p:spPr>
          <a:xfrm>
            <a:off x="453668" y="764177"/>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53668" y="1727182"/>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1346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TEC_PRACTICE_PATHWAYS PROGRESSIONS_16 darker2.jpg"/>
          <p:cNvPicPr>
            <a:picLocks noChangeAspect="1"/>
          </p:cNvPicPr>
          <p:nvPr userDrawn="1"/>
        </p:nvPicPr>
        <p:blipFill>
          <a:blip r:embed="rId2" cstate="print">
            <a:lum bright="-5000"/>
          </a:blip>
          <a:srcRect/>
          <a:stretch>
            <a:fillRect/>
          </a:stretch>
        </p:blipFill>
        <p:spPr>
          <a:xfrm>
            <a:off x="0" y="0"/>
            <a:ext cx="9001125" cy="6840538"/>
          </a:xfrm>
          <a:prstGeom prst="rect">
            <a:avLst/>
          </a:prstGeom>
        </p:spPr>
      </p:pic>
      <p:sp>
        <p:nvSpPr>
          <p:cNvPr id="10" name="Text Placeholder 9"/>
          <p:cNvSpPr>
            <a:spLocks noGrp="1"/>
          </p:cNvSpPr>
          <p:nvPr>
            <p:ph type="body" sz="quarter" idx="10"/>
          </p:nvPr>
        </p:nvSpPr>
        <p:spPr bwMode="gray">
          <a:xfrm>
            <a:off x="2136206" y="3077345"/>
            <a:ext cx="4728716" cy="685849"/>
          </a:xfrm>
          <a:ln w="25400">
            <a:solidFill>
              <a:schemeClr val="bg1"/>
            </a:solidFill>
            <a:miter lim="800000"/>
          </a:ln>
        </p:spPr>
        <p:txBody>
          <a:bodyPr anchor="ctr" anchorCtr="0">
            <a:noAutofit/>
          </a:bodyPr>
          <a:lstStyle>
            <a:lvl1pPr algn="ctr">
              <a:buNone/>
              <a:defRPr sz="2166" b="1" cap="all" spc="59" baseline="0">
                <a:solidFill>
                  <a:schemeClr val="bg1"/>
                </a:solidFill>
                <a:latin typeface="Arial Narrow" pitchFamily="34" charset="0"/>
              </a:defRPr>
            </a:lvl1pPr>
          </a:lstStyle>
          <a:p>
            <a:pPr lvl="0"/>
            <a:r>
              <a:rPr lang="en-US"/>
              <a:t>Click to edit Master text styles</a:t>
            </a:r>
          </a:p>
        </p:txBody>
      </p:sp>
      <p:sp>
        <p:nvSpPr>
          <p:cNvPr id="12" name="Text Placeholder 11"/>
          <p:cNvSpPr>
            <a:spLocks noGrp="1"/>
          </p:cNvSpPr>
          <p:nvPr>
            <p:ph type="body" sz="quarter" idx="11" hasCustomPrompt="1"/>
          </p:nvPr>
        </p:nvSpPr>
        <p:spPr bwMode="gray">
          <a:xfrm>
            <a:off x="534443" y="6144068"/>
            <a:ext cx="7585323" cy="221684"/>
          </a:xfrm>
        </p:spPr>
        <p:txBody>
          <a:bodyPr lIns="0">
            <a:noAutofit/>
          </a:bodyPr>
          <a:lstStyle>
            <a:lvl1pPr marL="0" indent="0">
              <a:buNone/>
              <a:defRPr sz="1378">
                <a:solidFill>
                  <a:schemeClr val="bg1"/>
                </a:solidFill>
              </a:defRPr>
            </a:lvl1pPr>
          </a:lstStyle>
          <a:p>
            <a:pPr lvl="0"/>
            <a:r>
              <a:rPr lang="en-US" dirty="0"/>
              <a:t>Facilitator name</a:t>
            </a:r>
          </a:p>
        </p:txBody>
      </p:sp>
      <p:pic>
        <p:nvPicPr>
          <p:cNvPr id="7" name="Picture 2"/>
          <p:cNvPicPr>
            <a:picLocks noChangeAspect="1" noChangeArrowheads="1"/>
          </p:cNvPicPr>
          <p:nvPr userDrawn="1"/>
        </p:nvPicPr>
        <p:blipFill>
          <a:blip r:embed="rId3" cstate="print"/>
          <a:srcRect/>
          <a:stretch>
            <a:fillRect/>
          </a:stretch>
        </p:blipFill>
        <p:spPr bwMode="auto">
          <a:xfrm>
            <a:off x="6605596" y="260608"/>
            <a:ext cx="2218388" cy="711809"/>
          </a:xfrm>
          <a:prstGeom prst="rect">
            <a:avLst/>
          </a:prstGeom>
          <a:noFill/>
          <a:ln w="9525">
            <a:noFill/>
            <a:miter lim="800000"/>
            <a:headEnd/>
            <a:tailEnd/>
          </a:ln>
          <a:effectLst/>
        </p:spPr>
      </p:pic>
    </p:spTree>
    <p:extLst>
      <p:ext uri="{BB962C8B-B14F-4D97-AF65-F5344CB8AC3E}">
        <p14:creationId xmlns:p14="http://schemas.microsoft.com/office/powerpoint/2010/main" val="29824760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0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Text Placeholder 6"/>
          <p:cNvSpPr>
            <a:spLocks noGrp="1"/>
          </p:cNvSpPr>
          <p:nvPr>
            <p:ph type="body" sz="quarter" idx="10"/>
          </p:nvPr>
        </p:nvSpPr>
        <p:spPr>
          <a:xfrm>
            <a:off x="537568" y="1570791"/>
            <a:ext cx="7913489" cy="4554025"/>
          </a:xfrm>
        </p:spPr>
        <p:txBody>
          <a:bodyPr>
            <a:normAutofit/>
          </a:bodyPr>
          <a:lstStyle>
            <a:lvl1pPr>
              <a:spcBef>
                <a:spcPts val="0"/>
              </a:spcBef>
              <a:spcAft>
                <a:spcPts val="1181"/>
              </a:spcAft>
              <a:buClrTx/>
              <a:buFontTx/>
              <a:buBlip>
                <a:blip r:embed="rId2"/>
              </a:buBlip>
              <a:defRPr sz="2461">
                <a:solidFill>
                  <a:schemeClr val="tx1"/>
                </a:solidFill>
              </a:defRPr>
            </a:lvl1pPr>
            <a:lvl2pPr>
              <a:spcBef>
                <a:spcPts val="0"/>
              </a:spcBef>
              <a:spcAft>
                <a:spcPts val="1181"/>
              </a:spcAft>
              <a:buClrTx/>
              <a:defRPr sz="2461">
                <a:solidFill>
                  <a:schemeClr val="tx1"/>
                </a:solidFill>
              </a:defRPr>
            </a:lvl2pPr>
            <a:lvl3pPr>
              <a:spcBef>
                <a:spcPts val="0"/>
              </a:spcBef>
              <a:spcAft>
                <a:spcPts val="1181"/>
              </a:spcAft>
              <a:buClrTx/>
              <a:defRPr sz="2461">
                <a:solidFill>
                  <a:schemeClr val="tx1"/>
                </a:solidFill>
              </a:defRPr>
            </a:lvl3pPr>
            <a:lvl4pPr>
              <a:spcBef>
                <a:spcPts val="0"/>
              </a:spcBef>
              <a:spcAft>
                <a:spcPts val="1181"/>
              </a:spcAft>
              <a:buClrTx/>
              <a:defRPr sz="2461">
                <a:solidFill>
                  <a:schemeClr val="tx1"/>
                </a:solidFill>
              </a:defRPr>
            </a:lvl4pPr>
            <a:lvl5pPr>
              <a:spcBef>
                <a:spcPts val="0"/>
              </a:spcBef>
              <a:spcAft>
                <a:spcPts val="1181"/>
              </a:spcAft>
              <a:buClrTx/>
              <a:defRPr sz="246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Box 5"/>
          <p:cNvSpPr txBox="1"/>
          <p:nvPr userDrawn="1"/>
        </p:nvSpPr>
        <p:spPr bwMode="auto">
          <a:xfrm>
            <a:off x="530669" y="6389932"/>
            <a:ext cx="2760956"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4158755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9_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bg1"/>
                </a:solidFill>
              </a:defRPr>
            </a:lvl1pPr>
          </a:lstStyle>
          <a:p>
            <a:r>
              <a:rPr lang="en-US"/>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5661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1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extBox 5"/>
          <p:cNvSpPr txBox="1"/>
          <p:nvPr userDrawn="1"/>
        </p:nvSpPr>
        <p:spPr bwMode="auto">
          <a:xfrm>
            <a:off x="530670" y="6389932"/>
            <a:ext cx="301705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3162664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8_Title Only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31316" y="1570791"/>
            <a:ext cx="7919741" cy="45540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23542479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8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537568" y="437036"/>
            <a:ext cx="7913489" cy="5686198"/>
          </a:xfrm>
        </p:spPr>
        <p:txBody>
          <a:bodyPr/>
          <a:lstStyle>
            <a:lvl1pPr marL="0" indent="0">
              <a:buNone/>
              <a:defRPr baseline="0">
                <a:latin typeface="+mj-lt"/>
                <a:cs typeface="DIN"/>
              </a:defRPr>
            </a:lvl1pPr>
          </a:lstStyle>
          <a:p>
            <a:r>
              <a:rPr lang="en-US" dirty="0"/>
              <a:t>CLICK ICON TO INSERT IMAGE</a:t>
            </a:r>
          </a:p>
        </p:txBody>
      </p:sp>
    </p:spTree>
    <p:extLst>
      <p:ext uri="{BB962C8B-B14F-4D97-AF65-F5344CB8AC3E}">
        <p14:creationId xmlns:p14="http://schemas.microsoft.com/office/powerpoint/2010/main" val="17211818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9_Title Only 1">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1316" y="439591"/>
            <a:ext cx="7919741" cy="56852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10272288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6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5829" y="3151648"/>
            <a:ext cx="7449467" cy="531555"/>
          </a:xfrm>
        </p:spPr>
        <p:txBody>
          <a:bodyPr anchor="ctr" anchorCtr="0"/>
          <a:lstStyle>
            <a:lvl1pPr algn="ctr">
              <a:defRPr>
                <a:solidFill>
                  <a:schemeClr val="bg1"/>
                </a:solidFill>
              </a:defRPr>
            </a:lvl1pPr>
          </a:lstStyle>
          <a:p>
            <a:r>
              <a:rPr lang="en-US"/>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14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Chapter Title">
    <p:spTree>
      <p:nvGrpSpPr>
        <p:cNvPr id="1" name=""/>
        <p:cNvGrpSpPr/>
        <p:nvPr/>
      </p:nvGrpSpPr>
      <p:grpSpPr>
        <a:xfrm>
          <a:off x="0" y="0"/>
          <a:ext cx="0" cy="0"/>
          <a:chOff x="0" y="0"/>
          <a:chExt cx="0" cy="0"/>
        </a:xfrm>
      </p:grpSpPr>
      <p:pic>
        <p:nvPicPr>
          <p:cNvPr id="2" name="Picture 1" descr="Section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878347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5" y="200791"/>
            <a:ext cx="8101013" cy="802623"/>
          </a:xfrm>
          <a:prstGeom prst="rect">
            <a:avLst/>
          </a:prstGeom>
          <a:noFill/>
          <a:ln w="9525">
            <a:noFill/>
            <a:miter lim="800000"/>
            <a:headEnd/>
            <a:tailEnd/>
          </a:ln>
          <a:effectLst/>
        </p:spPr>
        <p:txBody>
          <a:bodyPr vert="horz" wrap="square" lIns="0" tIns="33035"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userDrawn="1"/>
        </p:nvSpPr>
        <p:spPr bwMode="gray">
          <a:xfrm>
            <a:off x="450815" y="1037925"/>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84" tIns="41924" rIns="83784" bIns="41924" numCol="1" anchor="t" anchorCtr="0" compatLnSpc="1">
            <a:prstTxWarp prst="textNoShape">
              <a:avLst/>
            </a:prstTxWarp>
          </a:bodyPr>
          <a:lstStyle/>
          <a:p>
            <a:pPr defTabSz="837709"/>
            <a:endParaRPr lang="en-GB" dirty="0">
              <a:solidFill>
                <a:srgbClr val="000000"/>
              </a:solidFill>
            </a:endParaRPr>
          </a:p>
        </p:txBody>
      </p:sp>
    </p:spTree>
    <p:extLst>
      <p:ext uri="{BB962C8B-B14F-4D97-AF65-F5344CB8AC3E}">
        <p14:creationId xmlns:p14="http://schemas.microsoft.com/office/powerpoint/2010/main" val="20336877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0_Quo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tx1"/>
                </a:solidFill>
              </a:defRPr>
            </a:lvl1pPr>
          </a:lstStyle>
          <a:p>
            <a:r>
              <a:rPr lang="en-US"/>
              <a:t>Click to edit Master title style</a:t>
            </a:r>
            <a:endParaRPr lang="en-US" dirty="0"/>
          </a:p>
        </p:txBody>
      </p:sp>
      <p:sp>
        <p:nvSpPr>
          <p:cNvPr id="5" name="Rectangle 4"/>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7" name="TextBox 6"/>
          <p:cNvSpPr txBox="1"/>
          <p:nvPr userDrawn="1"/>
        </p:nvSpPr>
        <p:spPr bwMode="auto">
          <a:xfrm>
            <a:off x="530669" y="6389932"/>
            <a:ext cx="3077314"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cxnSp>
        <p:nvCxnSpPr>
          <p:cNvPr id="9" name="Straight Connector 8"/>
          <p:cNvCxnSpPr/>
          <p:nvPr userDrawn="1"/>
        </p:nvCxnSpPr>
        <p:spPr>
          <a:xfrm>
            <a:off x="4497191" y="2"/>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42931276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2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0"/>
          </p:nvPr>
        </p:nvSpPr>
        <p:spPr bwMode="invGray">
          <a:xfrm>
            <a:off x="537568" y="1570791"/>
            <a:ext cx="7913489" cy="4554025"/>
          </a:xfrm>
        </p:spPr>
        <p:txBody>
          <a:bodyPr>
            <a:normAutofit/>
          </a:bodyPr>
          <a:lstStyle>
            <a:lvl1pPr>
              <a:defRPr sz="2461">
                <a:solidFill>
                  <a:schemeClr val="bg1"/>
                </a:solidFill>
              </a:defRPr>
            </a:lvl1pPr>
            <a:lvl2pPr>
              <a:buClr>
                <a:schemeClr val="bg1"/>
              </a:buClr>
              <a:defRPr sz="2461">
                <a:solidFill>
                  <a:schemeClr val="bg1"/>
                </a:solidFill>
              </a:defRPr>
            </a:lvl2pPr>
            <a:lvl3pPr>
              <a:buClr>
                <a:schemeClr val="bg1"/>
              </a:buClr>
              <a:defRPr sz="2461">
                <a:solidFill>
                  <a:schemeClr val="bg1"/>
                </a:solidFill>
              </a:defRPr>
            </a:lvl3pPr>
            <a:lvl4pPr>
              <a:buClr>
                <a:schemeClr val="bg1"/>
              </a:buClr>
              <a:defRPr sz="2461">
                <a:solidFill>
                  <a:schemeClr val="bg1"/>
                </a:solidFill>
              </a:defRPr>
            </a:lvl4pPr>
            <a:lvl5pPr>
              <a:buClr>
                <a:schemeClr val="bg1"/>
              </a:buClr>
              <a:defRPr sz="246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044959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4_Content with Caption">
    <p:bg>
      <p:bgPr>
        <a:solidFill>
          <a:schemeClr val="tx2"/>
        </a:solidFill>
        <a:effectLst/>
      </p:bgPr>
    </p:bg>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7" name="Text Placeholder 3"/>
          <p:cNvSpPr>
            <a:spLocks noGrp="1"/>
          </p:cNvSpPr>
          <p:nvPr>
            <p:ph type="body" sz="half" idx="14"/>
          </p:nvPr>
        </p:nvSpPr>
        <p:spPr>
          <a:xfrm>
            <a:off x="5973927" y="4497950"/>
            <a:ext cx="247023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8" name="Title Placeholder 1"/>
          <p:cNvSpPr>
            <a:spLocks noGrp="1"/>
          </p:cNvSpPr>
          <p:nvPr>
            <p:ph type="title"/>
          </p:nvPr>
        </p:nvSpPr>
        <p:spPr>
          <a:xfrm>
            <a:off x="530669" y="439591"/>
            <a:ext cx="7920388"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2729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2392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3" name="TextBox 12"/>
          <p:cNvSpPr txBox="1"/>
          <p:nvPr userDrawn="1"/>
        </p:nvSpPr>
        <p:spPr bwMode="auto">
          <a:xfrm>
            <a:off x="530669" y="6389932"/>
            <a:ext cx="331081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4" name="TextBox 13"/>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5"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20869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5_Content with Caption">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7" y="4497950"/>
            <a:ext cx="382409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
        <p:nvSpPr>
          <p:cNvPr id="8" name="Rectangle 7"/>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0" name="TextBox 9"/>
          <p:cNvSpPr txBox="1"/>
          <p:nvPr userDrawn="1"/>
        </p:nvSpPr>
        <p:spPr bwMode="auto">
          <a:xfrm>
            <a:off x="530670" y="6389932"/>
            <a:ext cx="3333413"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1" name="TextBox 10"/>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4"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63240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82864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TEC_PRACTICE_PATHWAYS PROGRESSIONS_16 darker2.jpg"/>
          <p:cNvPicPr>
            <a:picLocks noChangeAspect="1"/>
          </p:cNvPicPr>
          <p:nvPr userDrawn="1"/>
        </p:nvPicPr>
        <p:blipFill>
          <a:blip r:embed="rId2" cstate="print">
            <a:lum bright="-5000"/>
          </a:blip>
          <a:srcRect/>
          <a:stretch>
            <a:fillRect/>
          </a:stretch>
        </p:blipFill>
        <p:spPr>
          <a:xfrm>
            <a:off x="0" y="0"/>
            <a:ext cx="9001125" cy="6840538"/>
          </a:xfrm>
          <a:prstGeom prst="rect">
            <a:avLst/>
          </a:prstGeom>
        </p:spPr>
      </p:pic>
      <p:sp>
        <p:nvSpPr>
          <p:cNvPr id="10" name="Text Placeholder 9"/>
          <p:cNvSpPr>
            <a:spLocks noGrp="1"/>
          </p:cNvSpPr>
          <p:nvPr>
            <p:ph type="body" sz="quarter" idx="10"/>
          </p:nvPr>
        </p:nvSpPr>
        <p:spPr bwMode="gray">
          <a:xfrm>
            <a:off x="2136206" y="3077345"/>
            <a:ext cx="4728716" cy="685849"/>
          </a:xfrm>
          <a:ln w="25400">
            <a:solidFill>
              <a:schemeClr val="bg1"/>
            </a:solidFill>
            <a:miter lim="800000"/>
          </a:ln>
        </p:spPr>
        <p:txBody>
          <a:bodyPr anchor="ctr" anchorCtr="0">
            <a:noAutofit/>
          </a:bodyPr>
          <a:lstStyle>
            <a:lvl1pPr algn="ctr">
              <a:buNone/>
              <a:defRPr sz="2166" b="1" cap="all" spc="59" baseline="0">
                <a:solidFill>
                  <a:schemeClr val="bg1"/>
                </a:solidFill>
                <a:latin typeface="Arial Narrow" pitchFamily="34" charset="0"/>
              </a:defRPr>
            </a:lvl1pPr>
          </a:lstStyle>
          <a:p>
            <a:pPr lvl="0"/>
            <a:r>
              <a:rPr lang="en-US"/>
              <a:t>Click to edit Master text styles</a:t>
            </a:r>
          </a:p>
        </p:txBody>
      </p:sp>
      <p:sp>
        <p:nvSpPr>
          <p:cNvPr id="12" name="Text Placeholder 11"/>
          <p:cNvSpPr>
            <a:spLocks noGrp="1"/>
          </p:cNvSpPr>
          <p:nvPr>
            <p:ph type="body" sz="quarter" idx="11" hasCustomPrompt="1"/>
          </p:nvPr>
        </p:nvSpPr>
        <p:spPr bwMode="gray">
          <a:xfrm>
            <a:off x="534443" y="6144068"/>
            <a:ext cx="7585323" cy="221684"/>
          </a:xfrm>
        </p:spPr>
        <p:txBody>
          <a:bodyPr lIns="0">
            <a:noAutofit/>
          </a:bodyPr>
          <a:lstStyle>
            <a:lvl1pPr marL="0" indent="0">
              <a:buNone/>
              <a:defRPr sz="1378">
                <a:solidFill>
                  <a:schemeClr val="bg1"/>
                </a:solidFill>
              </a:defRPr>
            </a:lvl1pPr>
          </a:lstStyle>
          <a:p>
            <a:pPr lvl="0"/>
            <a:r>
              <a:rPr lang="en-US" dirty="0"/>
              <a:t>Facilitator name</a:t>
            </a:r>
          </a:p>
        </p:txBody>
      </p:sp>
      <p:pic>
        <p:nvPicPr>
          <p:cNvPr id="7" name="Picture 2"/>
          <p:cNvPicPr>
            <a:picLocks noChangeAspect="1" noChangeArrowheads="1"/>
          </p:cNvPicPr>
          <p:nvPr userDrawn="1"/>
        </p:nvPicPr>
        <p:blipFill>
          <a:blip r:embed="rId3" cstate="print"/>
          <a:srcRect/>
          <a:stretch>
            <a:fillRect/>
          </a:stretch>
        </p:blipFill>
        <p:spPr bwMode="auto">
          <a:xfrm>
            <a:off x="6605596" y="260608"/>
            <a:ext cx="2218388" cy="711809"/>
          </a:xfrm>
          <a:prstGeom prst="rect">
            <a:avLst/>
          </a:prstGeom>
          <a:noFill/>
          <a:ln w="9525">
            <a:noFill/>
            <a:miter lim="800000"/>
            <a:headEnd/>
            <a:tailEnd/>
          </a:ln>
          <a:effectLst/>
        </p:spPr>
      </p:pic>
    </p:spTree>
    <p:extLst>
      <p:ext uri="{BB962C8B-B14F-4D97-AF65-F5344CB8AC3E}">
        <p14:creationId xmlns:p14="http://schemas.microsoft.com/office/powerpoint/2010/main" val="2329771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Title Only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31316" y="1570791"/>
            <a:ext cx="7919741" cy="45540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26161501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Title Only 1">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1316" y="439591"/>
            <a:ext cx="7919741" cy="56852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27435484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5829" y="3151648"/>
            <a:ext cx="7449467" cy="531555"/>
          </a:xfrm>
        </p:spPr>
        <p:txBody>
          <a:bodyPr anchor="ctr" anchorCtr="0"/>
          <a:lstStyle>
            <a:lvl1pPr algn="ctr">
              <a:defRPr>
                <a:solidFill>
                  <a:schemeClr val="bg1"/>
                </a:solidFill>
              </a:defRPr>
            </a:lvl1pPr>
          </a:lstStyle>
          <a:p>
            <a:r>
              <a:rPr lang="en-US"/>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92660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bg1"/>
                </a:solidFill>
              </a:defRPr>
            </a:lvl1pPr>
          </a:lstStyle>
          <a:p>
            <a:r>
              <a:rPr lang="en-US"/>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92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5" y="200791"/>
            <a:ext cx="8101013" cy="802623"/>
          </a:xfrm>
          <a:prstGeom prst="rect">
            <a:avLst/>
          </a:prstGeom>
          <a:noFill/>
          <a:ln w="9525">
            <a:noFill/>
            <a:miter lim="800000"/>
            <a:headEnd/>
            <a:tailEnd/>
          </a:ln>
          <a:effectLst/>
        </p:spPr>
        <p:txBody>
          <a:bodyPr vert="horz" wrap="square" lIns="0" tIns="33035"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userDrawn="1"/>
        </p:nvSpPr>
        <p:spPr bwMode="gray">
          <a:xfrm>
            <a:off x="450815" y="1038511"/>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84" tIns="41924" rIns="83784" bIns="41924" numCol="1" anchor="t" anchorCtr="0" compatLnSpc="1">
            <a:prstTxWarp prst="textNoShape">
              <a:avLst/>
            </a:prstTxWarp>
          </a:bodyPr>
          <a:lstStyle/>
          <a:p>
            <a:pPr defTabSz="837709"/>
            <a:endParaRPr lang="en-GB" dirty="0">
              <a:solidFill>
                <a:srgbClr val="000000"/>
              </a:solidFill>
            </a:endParaRPr>
          </a:p>
        </p:txBody>
      </p:sp>
    </p:spTree>
    <p:extLst>
      <p:ext uri="{BB962C8B-B14F-4D97-AF65-F5344CB8AC3E}">
        <p14:creationId xmlns:p14="http://schemas.microsoft.com/office/powerpoint/2010/main" val="2308892318"/>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tx1"/>
                </a:solidFill>
              </a:defRPr>
            </a:lvl1pPr>
          </a:lstStyle>
          <a:p>
            <a:r>
              <a:rPr lang="en-US"/>
              <a:t>Click to edit Master title style</a:t>
            </a:r>
            <a:endParaRPr lang="en-US" dirty="0"/>
          </a:p>
        </p:txBody>
      </p:sp>
      <p:sp>
        <p:nvSpPr>
          <p:cNvPr id="5" name="Rectangle 4"/>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7" name="TextBox 6"/>
          <p:cNvSpPr txBox="1"/>
          <p:nvPr userDrawn="1"/>
        </p:nvSpPr>
        <p:spPr bwMode="auto">
          <a:xfrm>
            <a:off x="530669" y="6389932"/>
            <a:ext cx="3077314"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cxnSp>
        <p:nvCxnSpPr>
          <p:cNvPr id="9" name="Straight Connector 8"/>
          <p:cNvCxnSpPr/>
          <p:nvPr userDrawn="1"/>
        </p:nvCxnSpPr>
        <p:spPr>
          <a:xfrm>
            <a:off x="4497191" y="2"/>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173782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0"/>
          </p:nvPr>
        </p:nvSpPr>
        <p:spPr bwMode="invGray">
          <a:xfrm>
            <a:off x="537568" y="1570791"/>
            <a:ext cx="7913489" cy="4554025"/>
          </a:xfrm>
        </p:spPr>
        <p:txBody>
          <a:bodyPr>
            <a:normAutofit/>
          </a:bodyPr>
          <a:lstStyle>
            <a:lvl1pPr>
              <a:defRPr sz="2461">
                <a:solidFill>
                  <a:schemeClr val="bg1"/>
                </a:solidFill>
              </a:defRPr>
            </a:lvl1pPr>
            <a:lvl2pPr>
              <a:buClr>
                <a:schemeClr val="bg1"/>
              </a:buClr>
              <a:defRPr sz="2461">
                <a:solidFill>
                  <a:schemeClr val="bg1"/>
                </a:solidFill>
              </a:defRPr>
            </a:lvl2pPr>
            <a:lvl3pPr>
              <a:buClr>
                <a:schemeClr val="bg1"/>
              </a:buClr>
              <a:defRPr sz="2461">
                <a:solidFill>
                  <a:schemeClr val="bg1"/>
                </a:solidFill>
              </a:defRPr>
            </a:lvl3pPr>
            <a:lvl4pPr>
              <a:buClr>
                <a:schemeClr val="bg1"/>
              </a:buClr>
              <a:defRPr sz="2461">
                <a:solidFill>
                  <a:schemeClr val="bg1"/>
                </a:solidFill>
              </a:defRPr>
            </a:lvl4pPr>
            <a:lvl5pPr>
              <a:buClr>
                <a:schemeClr val="bg1"/>
              </a:buClr>
              <a:defRPr sz="246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577304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Text Placeholder 6"/>
          <p:cNvSpPr>
            <a:spLocks noGrp="1"/>
          </p:cNvSpPr>
          <p:nvPr>
            <p:ph type="body" sz="quarter" idx="10"/>
          </p:nvPr>
        </p:nvSpPr>
        <p:spPr>
          <a:xfrm>
            <a:off x="537568" y="1570791"/>
            <a:ext cx="7913489" cy="4554025"/>
          </a:xfrm>
        </p:spPr>
        <p:txBody>
          <a:bodyPr>
            <a:normAutofit/>
          </a:bodyPr>
          <a:lstStyle>
            <a:lvl1pPr>
              <a:spcBef>
                <a:spcPts val="0"/>
              </a:spcBef>
              <a:spcAft>
                <a:spcPts val="1181"/>
              </a:spcAft>
              <a:buClrTx/>
              <a:buFontTx/>
              <a:buBlip>
                <a:blip r:embed="rId2"/>
              </a:buBlip>
              <a:defRPr sz="2461">
                <a:solidFill>
                  <a:schemeClr val="tx1"/>
                </a:solidFill>
              </a:defRPr>
            </a:lvl1pPr>
            <a:lvl2pPr>
              <a:spcBef>
                <a:spcPts val="0"/>
              </a:spcBef>
              <a:spcAft>
                <a:spcPts val="1181"/>
              </a:spcAft>
              <a:buClrTx/>
              <a:defRPr sz="2461">
                <a:solidFill>
                  <a:schemeClr val="tx1"/>
                </a:solidFill>
              </a:defRPr>
            </a:lvl2pPr>
            <a:lvl3pPr>
              <a:spcBef>
                <a:spcPts val="0"/>
              </a:spcBef>
              <a:spcAft>
                <a:spcPts val="1181"/>
              </a:spcAft>
              <a:buClrTx/>
              <a:defRPr sz="2461">
                <a:solidFill>
                  <a:schemeClr val="tx1"/>
                </a:solidFill>
              </a:defRPr>
            </a:lvl3pPr>
            <a:lvl4pPr>
              <a:spcBef>
                <a:spcPts val="0"/>
              </a:spcBef>
              <a:spcAft>
                <a:spcPts val="1181"/>
              </a:spcAft>
              <a:buClrTx/>
              <a:defRPr sz="2461">
                <a:solidFill>
                  <a:schemeClr val="tx1"/>
                </a:solidFill>
              </a:defRPr>
            </a:lvl4pPr>
            <a:lvl5pPr>
              <a:spcBef>
                <a:spcPts val="0"/>
              </a:spcBef>
              <a:spcAft>
                <a:spcPts val="1181"/>
              </a:spcAft>
              <a:buClrTx/>
              <a:defRPr sz="246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Box 5"/>
          <p:cNvSpPr txBox="1"/>
          <p:nvPr userDrawn="1"/>
        </p:nvSpPr>
        <p:spPr bwMode="auto">
          <a:xfrm>
            <a:off x="530669" y="6389932"/>
            <a:ext cx="2760956"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13616150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extBox 5"/>
          <p:cNvSpPr txBox="1"/>
          <p:nvPr userDrawn="1"/>
        </p:nvSpPr>
        <p:spPr bwMode="auto">
          <a:xfrm>
            <a:off x="530670" y="6389932"/>
            <a:ext cx="301705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41162568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2"/>
        </a:solidFill>
        <a:effectLst/>
      </p:bgPr>
    </p:bg>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7" name="Text Placeholder 3"/>
          <p:cNvSpPr>
            <a:spLocks noGrp="1"/>
          </p:cNvSpPr>
          <p:nvPr>
            <p:ph type="body" sz="half" idx="14"/>
          </p:nvPr>
        </p:nvSpPr>
        <p:spPr>
          <a:xfrm>
            <a:off x="5973927" y="4497950"/>
            <a:ext cx="247023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8" name="Title Placeholder 1"/>
          <p:cNvSpPr>
            <a:spLocks noGrp="1"/>
          </p:cNvSpPr>
          <p:nvPr>
            <p:ph type="title"/>
          </p:nvPr>
        </p:nvSpPr>
        <p:spPr>
          <a:xfrm>
            <a:off x="530669" y="439591"/>
            <a:ext cx="7920388"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2729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2392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3" name="TextBox 12"/>
          <p:cNvSpPr txBox="1"/>
          <p:nvPr userDrawn="1"/>
        </p:nvSpPr>
        <p:spPr bwMode="auto">
          <a:xfrm>
            <a:off x="530669" y="6389932"/>
            <a:ext cx="331081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4" name="TextBox 13"/>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5"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7153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7" y="4497950"/>
            <a:ext cx="382409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
        <p:nvSpPr>
          <p:cNvPr id="8" name="Rectangle 7"/>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0" name="TextBox 9"/>
          <p:cNvSpPr txBox="1"/>
          <p:nvPr userDrawn="1"/>
        </p:nvSpPr>
        <p:spPr bwMode="auto">
          <a:xfrm>
            <a:off x="530670" y="6389932"/>
            <a:ext cx="3333413"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1" name="TextBox 10"/>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4"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5973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9031610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537568" y="437036"/>
            <a:ext cx="7913489" cy="5686198"/>
          </a:xfrm>
        </p:spPr>
        <p:txBody>
          <a:bodyPr/>
          <a:lstStyle>
            <a:lvl1pPr marL="0" indent="0">
              <a:buNone/>
              <a:defRPr baseline="0">
                <a:latin typeface="+mj-lt"/>
                <a:cs typeface="DIN"/>
              </a:defRPr>
            </a:lvl1pPr>
          </a:lstStyle>
          <a:p>
            <a:r>
              <a:rPr lang="en-US" dirty="0"/>
              <a:t>CLICK ICON TO INSERT IMAGE</a:t>
            </a:r>
          </a:p>
        </p:txBody>
      </p:sp>
    </p:spTree>
    <p:extLst>
      <p:ext uri="{BB962C8B-B14F-4D97-AF65-F5344CB8AC3E}">
        <p14:creationId xmlns:p14="http://schemas.microsoft.com/office/powerpoint/2010/main" val="24029312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1263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1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5" y="200791"/>
            <a:ext cx="8101013" cy="802623"/>
          </a:xfrm>
          <a:prstGeom prst="rect">
            <a:avLst/>
          </a:prstGeom>
          <a:noFill/>
          <a:ln w="9525">
            <a:noFill/>
            <a:miter lim="800000"/>
            <a:headEnd/>
            <a:tailEnd/>
          </a:ln>
          <a:effectLst/>
        </p:spPr>
        <p:txBody>
          <a:bodyPr vert="horz" wrap="square" lIns="0" tIns="33035"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0816" y="1041342"/>
            <a:ext cx="8097025" cy="5170800"/>
          </a:xfrm>
          <a:prstGeom prst="rect">
            <a:avLst/>
          </a:prstGeom>
          <a:noFill/>
          <a:ln w="9525">
            <a:noFill/>
            <a:miter lim="800000"/>
            <a:headEnd/>
            <a:tailEnd/>
          </a:ln>
          <a:effectLst/>
        </p:spPr>
      </p:pic>
    </p:spTree>
    <p:extLst>
      <p:ext uri="{BB962C8B-B14F-4D97-AF65-F5344CB8AC3E}">
        <p14:creationId xmlns:p14="http://schemas.microsoft.com/office/powerpoint/2010/main" val="852506524"/>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69867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7"/>
            <a:ext cx="7650956" cy="531555"/>
          </a:xfrm>
        </p:spPr>
        <p:txBody>
          <a:bodyPr/>
          <a:lstStyle>
            <a:lvl1pPr algn="ctr">
              <a:defRPr>
                <a:solidFill>
                  <a:schemeClr val="bg1"/>
                </a:solidFill>
              </a:defRPr>
            </a:lvl1pPr>
          </a:lstStyle>
          <a:p>
            <a:r>
              <a:rPr lang="en-AU" dirty="0"/>
              <a:t>Click to edit Master title style</a:t>
            </a:r>
            <a:endParaRPr lang="en-US" dirty="0"/>
          </a:p>
        </p:txBody>
      </p:sp>
      <p:sp>
        <p:nvSpPr>
          <p:cNvPr id="4" name="Date Placeholder 3"/>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8232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10" y="3127938"/>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0" y="5"/>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0" y="612402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1530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92"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92" y="4497953"/>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5" name="Date Placeholder 4"/>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408" y="4497953"/>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47" y="4497953"/>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408"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47"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4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8" y="4497953"/>
            <a:ext cx="3845105"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5" name="Date Placeholder 4"/>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3"/>
            <a:ext cx="3868812"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54"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82" y="1561984"/>
            <a:ext cx="3824095" cy="2046775"/>
          </a:xfrm>
          <a:prstGeom prst="rect">
            <a:avLst/>
          </a:prstGeom>
        </p:spPr>
      </p:pic>
    </p:spTree>
    <p:extLst>
      <p:ext uri="{BB962C8B-B14F-4D97-AF65-F5344CB8AC3E}">
        <p14:creationId xmlns:p14="http://schemas.microsoft.com/office/powerpoint/2010/main" val="9502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4" y="2597242"/>
            <a:ext cx="5827652"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sp>
        <p:nvSpPr>
          <p:cNvPr id="4" name="Date Placeholder 3"/>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21982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4" y="2597242"/>
            <a:ext cx="5827652"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sp>
        <p:nvSpPr>
          <p:cNvPr id="4" name="Date Placeholder 3"/>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51542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Activity Group">
    <p:bg>
      <p:bgPr>
        <a:solidFill>
          <a:srgbClr val="C2E6E4"/>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US"/>
              <a:t>Click to edit Master title style</a:t>
            </a:r>
            <a:endParaRPr lang="en-US" dirty="0"/>
          </a:p>
        </p:txBody>
      </p:sp>
      <p:sp>
        <p:nvSpPr>
          <p:cNvPr id="11" name="TextBox 10"/>
          <p:cNvSpPr txBox="1"/>
          <p:nvPr userDrawn="1"/>
        </p:nvSpPr>
        <p:spPr bwMode="auto">
          <a:xfrm>
            <a:off x="6185914" y="6311978"/>
            <a:ext cx="2284572" cy="153496"/>
          </a:xfrm>
          <a:prstGeom prst="rect">
            <a:avLst/>
          </a:prstGeom>
          <a:noFill/>
        </p:spPr>
        <p:txBody>
          <a:bodyPr wrap="square" lIns="0" tIns="0" rIns="0" bIns="0">
            <a:spAutoFit/>
          </a:bodyPr>
          <a:lstStyle/>
          <a:p>
            <a:pPr defTabSz="449764">
              <a:defRPr/>
            </a:pPr>
            <a:r>
              <a:rPr lang="en-US" sz="984" dirty="0">
                <a:solidFill>
                  <a:prstClr val="black"/>
                </a:solidFill>
              </a:rPr>
              <a:t>© THE ETHICS CENTRE 2017</a:t>
            </a:r>
            <a:endParaRPr lang="en-US" sz="984" b="1" dirty="0">
              <a:solidFill>
                <a:prstClr val="black"/>
              </a:solidFill>
              <a:latin typeface="Signika Negative" pitchFamily="2" charset="0"/>
            </a:endParaRPr>
          </a:p>
        </p:txBody>
      </p:sp>
      <p:sp>
        <p:nvSpPr>
          <p:cNvPr id="13" name="TextBox 12"/>
          <p:cNvSpPr txBox="1"/>
          <p:nvPr userDrawn="1"/>
        </p:nvSpPr>
        <p:spPr bwMode="auto">
          <a:xfrm>
            <a:off x="8112952" y="6311978"/>
            <a:ext cx="357526" cy="153496"/>
          </a:xfrm>
          <a:prstGeom prst="rect">
            <a:avLst/>
          </a:prstGeom>
          <a:noFill/>
        </p:spPr>
        <p:txBody>
          <a:bodyPr wrap="square" lIns="0" tIns="0" rIns="0" bIns="0">
            <a:spAutoFit/>
          </a:bodyPr>
          <a:lstStyle/>
          <a:p>
            <a:pPr algn="r" defTabSz="449764">
              <a:defRPr/>
            </a:pPr>
            <a:fld id="{9874E3F2-0C7A-DC48-9691-FC9C21F92B86}" type="slidenum">
              <a:rPr lang="en-US" sz="984" b="1" smtClean="0">
                <a:solidFill>
                  <a:prstClr val="black"/>
                </a:solidFill>
              </a:rPr>
              <a:pPr algn="r" defTabSz="449764">
                <a:defRPr/>
              </a:pPr>
              <a:t>‹#›</a:t>
            </a:fld>
            <a:endParaRPr lang="en-US" sz="984" b="1" dirty="0">
              <a:solidFill>
                <a:prstClr val="black"/>
              </a:solidFill>
              <a:latin typeface="Signika Negative" pitchFamily="2" charset="0"/>
            </a:endParaRPr>
          </a:p>
        </p:txBody>
      </p:sp>
      <p:grpSp>
        <p:nvGrpSpPr>
          <p:cNvPr id="14" name="Group 13"/>
          <p:cNvGrpSpPr/>
          <p:nvPr userDrawn="1"/>
        </p:nvGrpSpPr>
        <p:grpSpPr>
          <a:xfrm>
            <a:off x="530669" y="5153495"/>
            <a:ext cx="2516127" cy="1272142"/>
            <a:chOff x="578211" y="5438187"/>
            <a:chExt cx="2556066" cy="1275389"/>
          </a:xfrm>
        </p:grpSpPr>
        <p:cxnSp>
          <p:nvCxnSpPr>
            <p:cNvPr id="17" name="Straight Arrow Connector 16"/>
            <p:cNvCxnSpPr/>
            <p:nvPr/>
          </p:nvCxnSpPr>
          <p:spPr>
            <a:xfrm flipV="1">
              <a:off x="578211" y="5438187"/>
              <a:ext cx="0" cy="1275389"/>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cstate="print"/>
            <a:stretch>
              <a:fillRect/>
            </a:stretch>
          </p:blipFill>
          <p:spPr>
            <a:xfrm>
              <a:off x="753642" y="5448346"/>
              <a:ext cx="228600" cy="304800"/>
            </a:xfrm>
            <a:prstGeom prst="rect">
              <a:avLst/>
            </a:prstGeom>
          </p:spPr>
        </p:pic>
        <p:sp>
          <p:nvSpPr>
            <p:cNvPr id="19" name="Rectangle 18"/>
            <p:cNvSpPr/>
            <p:nvPr/>
          </p:nvSpPr>
          <p:spPr>
            <a:xfrm>
              <a:off x="1038122" y="5469955"/>
              <a:ext cx="1617253" cy="276999"/>
            </a:xfrm>
            <a:prstGeom prst="rect">
              <a:avLst/>
            </a:prstGeom>
          </p:spPr>
          <p:txBody>
            <a:bodyPr wrap="none">
              <a:spAutoFit/>
            </a:bodyPr>
            <a:lstStyle/>
            <a:p>
              <a:pPr defTabSz="449764"/>
              <a:r>
                <a:rPr lang="en-US" sz="1181" b="1" spc="39" dirty="0">
                  <a:solidFill>
                    <a:prstClr val="black"/>
                  </a:solidFill>
                </a:rPr>
                <a:t>ACTIVITY: GROUP</a:t>
              </a:r>
            </a:p>
          </p:txBody>
        </p:sp>
        <p:sp>
          <p:nvSpPr>
            <p:cNvPr id="21" name="Rectangle 20"/>
            <p:cNvSpPr/>
            <p:nvPr/>
          </p:nvSpPr>
          <p:spPr>
            <a:xfrm>
              <a:off x="1038122" y="5918189"/>
              <a:ext cx="955825" cy="276999"/>
            </a:xfrm>
            <a:prstGeom prst="rect">
              <a:avLst/>
            </a:prstGeom>
          </p:spPr>
          <p:txBody>
            <a:bodyPr wrap="none">
              <a:spAutoFit/>
            </a:bodyPr>
            <a:lstStyle/>
            <a:p>
              <a:pPr defTabSz="449764"/>
              <a:r>
                <a:rPr lang="en-US" sz="1181" b="1" spc="39" dirty="0">
                  <a:solidFill>
                    <a:prstClr val="black"/>
                  </a:solidFill>
                </a:rPr>
                <a:t>FINDINGS</a:t>
              </a:r>
            </a:p>
          </p:txBody>
        </p:sp>
        <p:cxnSp>
          <p:nvCxnSpPr>
            <p:cNvPr id="22" name="Straight Arrow Connector 21"/>
            <p:cNvCxnSpPr/>
            <p:nvPr/>
          </p:nvCxnSpPr>
          <p:spPr>
            <a:xfrm flipV="1">
              <a:off x="3134277" y="5438187"/>
              <a:ext cx="0" cy="1275389"/>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4" name="Picture 23" descr="EPP_ICON_WHITE.png"/>
          <p:cNvPicPr>
            <a:picLocks noChangeAspect="1"/>
          </p:cNvPicPr>
          <p:nvPr userDrawn="1"/>
        </p:nvPicPr>
        <p:blipFill>
          <a:blip r:embed="rId3" cstate="print"/>
          <a:stretch>
            <a:fillRect/>
          </a:stretch>
        </p:blipFill>
        <p:spPr>
          <a:xfrm>
            <a:off x="3487446" y="5185214"/>
            <a:ext cx="1244191" cy="1240454"/>
          </a:xfrm>
          <a:prstGeom prst="rect">
            <a:avLst/>
          </a:prstGeom>
        </p:spPr>
      </p:pic>
      <p:sp>
        <p:nvSpPr>
          <p:cNvPr id="25" name="Text Placeholder 24"/>
          <p:cNvSpPr>
            <a:spLocks noGrp="1"/>
          </p:cNvSpPr>
          <p:nvPr>
            <p:ph type="body" sz="quarter" idx="14"/>
          </p:nvPr>
        </p:nvSpPr>
        <p:spPr>
          <a:xfrm>
            <a:off x="530682" y="1276268"/>
            <a:ext cx="7939787" cy="3228672"/>
          </a:xfrm>
        </p:spPr>
        <p:txBody>
          <a:bodyPr lIns="0">
            <a:normAutofit/>
          </a:bodyPr>
          <a:lstStyle>
            <a:lvl1pPr>
              <a:defRPr sz="1772"/>
            </a:lvl1pPr>
            <a:lvl2pPr>
              <a:defRPr sz="1772"/>
            </a:lvl2pPr>
            <a:lvl3pPr>
              <a:defRPr sz="1772"/>
            </a:lvl3pPr>
            <a:lvl4pPr>
              <a:defRPr sz="1772"/>
            </a:lvl4pPr>
            <a:lvl5pPr>
              <a:defRPr sz="17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26" name="Picture 25" descr="TEC_AE_ICON_SET DIAGRAM_TIME.png"/>
          <p:cNvPicPr>
            <a:picLocks noChangeAspect="1"/>
          </p:cNvPicPr>
          <p:nvPr userDrawn="1"/>
        </p:nvPicPr>
        <p:blipFill>
          <a:blip r:embed="rId4" cstate="print"/>
          <a:stretch>
            <a:fillRect/>
          </a:stretch>
        </p:blipFill>
        <p:spPr>
          <a:xfrm>
            <a:off x="592040" y="6010001"/>
            <a:ext cx="425250" cy="430900"/>
          </a:xfrm>
          <a:prstGeom prst="rect">
            <a:avLst/>
          </a:prstGeom>
        </p:spPr>
      </p:pic>
      <p:pic>
        <p:nvPicPr>
          <p:cNvPr id="27" name="Picture 26" descr="TEC_AE_ICON_SET DIAGRAM_FINDINGS.png"/>
          <p:cNvPicPr>
            <a:picLocks noChangeAspect="1"/>
          </p:cNvPicPr>
          <p:nvPr userDrawn="1"/>
        </p:nvPicPr>
        <p:blipFill>
          <a:blip r:embed="rId5" cstate="print"/>
          <a:stretch>
            <a:fillRect/>
          </a:stretch>
        </p:blipFill>
        <p:spPr>
          <a:xfrm>
            <a:off x="592040" y="5579101"/>
            <a:ext cx="425250" cy="430900"/>
          </a:xfrm>
          <a:prstGeom prst="rect">
            <a:avLst/>
          </a:prstGeom>
        </p:spPr>
      </p:pic>
      <p:sp>
        <p:nvSpPr>
          <p:cNvPr id="16" name="Text Placeholder 19"/>
          <p:cNvSpPr>
            <a:spLocks noGrp="1"/>
          </p:cNvSpPr>
          <p:nvPr>
            <p:ph type="body" sz="quarter" idx="15" hasCustomPrompt="1"/>
          </p:nvPr>
        </p:nvSpPr>
        <p:spPr>
          <a:xfrm>
            <a:off x="983395" y="6086525"/>
            <a:ext cx="1307976" cy="346778"/>
          </a:xfrm>
        </p:spPr>
        <p:txBody>
          <a:bodyPr>
            <a:normAutofit/>
          </a:bodyPr>
          <a:lstStyle>
            <a:lvl1pPr marL="0" indent="0">
              <a:buFont typeface="Arial" pitchFamily="34" charset="0"/>
              <a:buNone/>
              <a:defRPr sz="1181" b="1"/>
            </a:lvl1pPr>
          </a:lstStyle>
          <a:p>
            <a:pPr lvl="0"/>
            <a:r>
              <a:rPr lang="en-US" dirty="0"/>
              <a:t>?? MINS</a:t>
            </a:r>
            <a:endParaRPr lang="en-AU" dirty="0"/>
          </a:p>
        </p:txBody>
      </p:sp>
    </p:spTree>
    <p:extLst>
      <p:ext uri="{BB962C8B-B14F-4D97-AF65-F5344CB8AC3E}">
        <p14:creationId xmlns:p14="http://schemas.microsoft.com/office/powerpoint/2010/main" val="32603771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001711"/>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653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7" name="Line 11"/>
          <p:cNvSpPr>
            <a:spLocks noChangeShapeType="1"/>
          </p:cNvSpPr>
          <p:nvPr userDrawn="1"/>
        </p:nvSpPr>
        <p:spPr bwMode="auto">
          <a:xfrm>
            <a:off x="449253" y="6227740"/>
            <a:ext cx="8101013" cy="0"/>
          </a:xfrm>
          <a:prstGeom prst="line">
            <a:avLst/>
          </a:prstGeom>
          <a:noFill/>
          <a:ln w="3175">
            <a:solidFill>
              <a:schemeClr val="bg1"/>
            </a:solidFill>
            <a:round/>
            <a:headEnd/>
            <a:tailEnd/>
          </a:ln>
          <a:effectLst/>
        </p:spPr>
        <p:txBody>
          <a:bodyPr wrap="none" lIns="83784" tIns="41924" rIns="83784" bIns="41924" anchor="ctr"/>
          <a:lstStyle/>
          <a:p>
            <a:pPr defTabSz="837709"/>
            <a:endParaRPr lang="en-US" dirty="0">
              <a:solidFill>
                <a:srgbClr val="808080"/>
              </a:solidFill>
            </a:endParaRPr>
          </a:p>
        </p:txBody>
      </p:sp>
    </p:spTree>
    <p:extLst>
      <p:ext uri="{BB962C8B-B14F-4D97-AF65-F5344CB8AC3E}">
        <p14:creationId xmlns:p14="http://schemas.microsoft.com/office/powerpoint/2010/main" val="300054035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805515"/>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3"/>
            <a:ext cx="7650956" cy="531555"/>
          </a:xfrm>
        </p:spPr>
        <p:txBody>
          <a:bodyPr/>
          <a:lstStyle>
            <a:lvl1pPr algn="ctr">
              <a:defRPr>
                <a:solidFill>
                  <a:schemeClr val="bg1"/>
                </a:solidFill>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96882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8" y="3127936"/>
            <a:ext cx="6904709" cy="531555"/>
          </a:xfrm>
        </p:spPr>
        <p:txBody>
          <a:bodyPr anchor="ctr"/>
          <a:lstStyle>
            <a:lvl1pPr algn="ctr">
              <a:defRPr>
                <a:solidFill>
                  <a:schemeClr val="tx1"/>
                </a:solidFill>
              </a:defRPr>
            </a:lvl1pPr>
          </a:lstStyle>
          <a:p>
            <a:r>
              <a:rPr lang="en-AU" dirty="0" smtClean="0"/>
              <a:t>Click to edit Master title style</a:t>
            </a:r>
            <a:endParaRPr lang="en-US" dirty="0"/>
          </a:p>
        </p:txBody>
      </p:sp>
      <p:cxnSp>
        <p:nvCxnSpPr>
          <p:cNvPr id="9" name="Straight Connector 8"/>
          <p:cNvCxnSpPr/>
          <p:nvPr userDrawn="1"/>
        </p:nvCxnSpPr>
        <p:spPr>
          <a:xfrm>
            <a:off x="4497190"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0" y="6124019"/>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49347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69" y="1685243"/>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69" y="4497949"/>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0" y="4497949"/>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7" name="Text Placeholder 3"/>
          <p:cNvSpPr>
            <a:spLocks noGrp="1"/>
          </p:cNvSpPr>
          <p:nvPr>
            <p:ph type="body" sz="half" idx="14"/>
          </p:nvPr>
        </p:nvSpPr>
        <p:spPr>
          <a:xfrm>
            <a:off x="5973924" y="4497949"/>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18" name="Title Placeholder 1"/>
          <p:cNvSpPr>
            <a:spLocks noGrp="1"/>
          </p:cNvSpPr>
          <p:nvPr>
            <p:ph type="title"/>
          </p:nvPr>
        </p:nvSpPr>
        <p:spPr>
          <a:xfrm>
            <a:off x="530668" y="439589"/>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0" y="1685243"/>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4" y="1685243"/>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9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8" y="4497949"/>
            <a:ext cx="3845105"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sp>
        <p:nvSpPr>
          <p:cNvPr id="5" name="Date Placeholder 4"/>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49"/>
            <a:ext cx="3868812"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smtClean="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7" y="1561984"/>
            <a:ext cx="3824095" cy="2046775"/>
          </a:xfrm>
          <a:prstGeom prst="rect">
            <a:avLst/>
          </a:prstGeom>
        </p:spPr>
      </p:pic>
      <p:sp>
        <p:nvSpPr>
          <p:cNvPr id="15" name="Title Placeholder 1"/>
          <p:cNvSpPr>
            <a:spLocks noGrp="1"/>
          </p:cNvSpPr>
          <p:nvPr>
            <p:ph type="title"/>
          </p:nvPr>
        </p:nvSpPr>
        <p:spPr>
          <a:xfrm>
            <a:off x="530668" y="439589"/>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6" y="1561984"/>
            <a:ext cx="3824095" cy="2046775"/>
          </a:xfrm>
          <a:prstGeom prst="rect">
            <a:avLst/>
          </a:prstGeom>
        </p:spPr>
      </p:pic>
    </p:spTree>
    <p:extLst>
      <p:ext uri="{BB962C8B-B14F-4D97-AF65-F5344CB8AC3E}">
        <p14:creationId xmlns:p14="http://schemas.microsoft.com/office/powerpoint/2010/main" val="314159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1"/>
            <a:ext cx="5827652" cy="2651919"/>
          </a:xfrm>
        </p:spPr>
        <p:txBody>
          <a:bodyPr anchor="ctr"/>
          <a:lstStyle>
            <a:lvl1pPr>
              <a:lnSpc>
                <a:spcPct val="140000"/>
              </a:lnSpc>
              <a:spcBef>
                <a:spcPts val="0"/>
              </a:spcBef>
              <a:spcAft>
                <a:spcPts val="425"/>
              </a:spcAft>
              <a:defRPr b="1"/>
            </a:lvl1pPr>
          </a:lstStyle>
          <a:p>
            <a:pPr lvl="0"/>
            <a:r>
              <a:rPr lang="en-AU" dirty="0" smtClean="0"/>
              <a:t>Click to edit Master text styles</a:t>
            </a:r>
          </a:p>
        </p:txBody>
      </p:sp>
      <p:sp>
        <p:nvSpPr>
          <p:cNvPr id="4" name="Date Placeholder 3"/>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cxnSp>
        <p:nvCxnSpPr>
          <p:cNvPr id="7" name="Straight Arrow Connector 6"/>
          <p:cNvCxnSpPr/>
          <p:nvPr userDrawn="1"/>
        </p:nvCxnSpPr>
        <p:spPr>
          <a:xfrm>
            <a:off x="1160275" y="2597241"/>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1"/>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89"/>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292629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1"/>
            <a:ext cx="5827652"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smtClean="0"/>
              <a:t>Click to edit Master text styles</a:t>
            </a:r>
          </a:p>
        </p:txBody>
      </p:sp>
      <p:sp>
        <p:nvSpPr>
          <p:cNvPr id="4" name="Date Placeholder 3"/>
          <p:cNvSpPr>
            <a:spLocks noGrp="1"/>
          </p:cNvSpPr>
          <p:nvPr>
            <p:ph type="dt" sz="half" idx="10"/>
          </p:nvPr>
        </p:nvSpPr>
        <p:spPr/>
        <p:txBody>
          <a:bodyPr/>
          <a:lstStyle/>
          <a:p>
            <a:fld id="{F100A38F-16FB-D249-9137-C5B20EB8A5B4}" type="datetimeFigureOut">
              <a:rPr lang="en-US" smtClean="0">
                <a:solidFill>
                  <a:prstClr val="black">
                    <a:tint val="75000"/>
                  </a:prstClr>
                </a:solidFill>
              </a:rPr>
              <a:pPr/>
              <a:t>4/6/2018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5F0BD-3E94-3943-8567-32D6DC70A933}" type="slidenum">
              <a:rPr lang="en-US" smtClean="0">
                <a:solidFill>
                  <a:prstClr val="black">
                    <a:tint val="75000"/>
                  </a:prstClr>
                </a:solidFill>
              </a:rPr>
              <a:pPr/>
              <a:t>‹#›</a:t>
            </a:fld>
            <a:endParaRPr lang="en-US">
              <a:solidFill>
                <a:prstClr val="black">
                  <a:tint val="75000"/>
                </a:prstClr>
              </a:solidFill>
            </a:endParaRPr>
          </a:p>
        </p:txBody>
      </p:sp>
      <p:cxnSp>
        <p:nvCxnSpPr>
          <p:cNvPr id="7" name="Straight Arrow Connector 6"/>
          <p:cNvCxnSpPr/>
          <p:nvPr userDrawn="1"/>
        </p:nvCxnSpPr>
        <p:spPr>
          <a:xfrm>
            <a:off x="1160275" y="2597241"/>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1"/>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89"/>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42892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56" y="155052"/>
            <a:ext cx="8101013" cy="124953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098185" y="1770671"/>
            <a:ext cx="7452884" cy="3947987"/>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2DE1C-9FF1-4800-9694-D9616D9860FB}" type="datetimeFigureOut">
              <a:rPr lang="en-AU" smtClean="0">
                <a:solidFill>
                  <a:prstClr val="black">
                    <a:tint val="75000"/>
                  </a:prstClr>
                </a:solidFill>
              </a:rPr>
              <a:pPr/>
              <a:t>06/04/2018</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BA9CCC-FBEB-44B8-B13F-CD581BA8FF49}"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439995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49253" y="6227740"/>
            <a:ext cx="8101013" cy="0"/>
          </a:xfrm>
          <a:prstGeom prst="line">
            <a:avLst/>
          </a:prstGeom>
          <a:noFill/>
          <a:ln w="3175">
            <a:solidFill>
              <a:schemeClr val="bg1"/>
            </a:solidFill>
            <a:round/>
            <a:headEnd/>
            <a:tailEnd/>
          </a:ln>
          <a:effectLst/>
        </p:spPr>
        <p:txBody>
          <a:bodyPr wrap="none" lIns="83784" tIns="41924" rIns="83784" bIns="41924" anchor="ctr"/>
          <a:lstStyle/>
          <a:p>
            <a:pPr defTabSz="837709"/>
            <a:endParaRPr lang="en-US" dirty="0">
              <a:solidFill>
                <a:srgbClr val="808080"/>
              </a:solidFill>
            </a:endParaRPr>
          </a:p>
        </p:txBody>
      </p:sp>
      <p:sp>
        <p:nvSpPr>
          <p:cNvPr id="8" name="Content Placeholder 2"/>
          <p:cNvSpPr>
            <a:spLocks noGrp="1"/>
          </p:cNvSpPr>
          <p:nvPr>
            <p:ph idx="1"/>
          </p:nvPr>
        </p:nvSpPr>
        <p:spPr>
          <a:xfrm>
            <a:off x="449252" y="717308"/>
            <a:ext cx="3451613" cy="5196796"/>
          </a:xfrm>
        </p:spPr>
        <p:txBody>
          <a:bodyPr/>
          <a:lstStyle>
            <a:lvl1pPr marL="0" indent="0" algn="l" defTabSz="911874"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11874"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61455" indent="-161455" algn="l" defTabSz="911874"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11874"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73075" indent="-173075" algn="l" defTabSz="911874"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48883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93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879" indent="0" algn="ctr">
              <a:buNone/>
              <a:defRPr>
                <a:solidFill>
                  <a:schemeClr val="tx1">
                    <a:tint val="75000"/>
                  </a:schemeClr>
                </a:solidFill>
              </a:defRPr>
            </a:lvl3pPr>
            <a:lvl4pPr marL="1256836" indent="0" algn="ctr">
              <a:buNone/>
              <a:defRPr>
                <a:solidFill>
                  <a:schemeClr val="tx1">
                    <a:tint val="75000"/>
                  </a:schemeClr>
                </a:solidFill>
              </a:defRPr>
            </a:lvl4pPr>
            <a:lvl5pPr marL="1675779" indent="0" algn="ctr">
              <a:buNone/>
              <a:defRPr>
                <a:solidFill>
                  <a:schemeClr val="tx1">
                    <a:tint val="75000"/>
                  </a:schemeClr>
                </a:solidFill>
              </a:defRPr>
            </a:lvl5pPr>
            <a:lvl6pPr marL="2094721" indent="0" algn="ctr">
              <a:buNone/>
              <a:defRPr>
                <a:solidFill>
                  <a:schemeClr val="tx1">
                    <a:tint val="75000"/>
                  </a:schemeClr>
                </a:solidFill>
              </a:defRPr>
            </a:lvl6pPr>
            <a:lvl7pPr marL="2513675" indent="0" algn="ctr">
              <a:buNone/>
              <a:defRPr>
                <a:solidFill>
                  <a:schemeClr val="tx1">
                    <a:tint val="75000"/>
                  </a:schemeClr>
                </a:solidFill>
              </a:defRPr>
            </a:lvl7pPr>
            <a:lvl8pPr marL="2932646" indent="0" algn="ctr">
              <a:buNone/>
              <a:defRPr>
                <a:solidFill>
                  <a:schemeClr val="tx1">
                    <a:tint val="75000"/>
                  </a:schemeClr>
                </a:solidFill>
              </a:defRPr>
            </a:lvl8pPr>
            <a:lvl9pPr marL="3351564"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grpSp>
        <p:nvGrpSpPr>
          <p:cNvPr id="5" name="Group 10"/>
          <p:cNvGrpSpPr/>
          <p:nvPr userDrawn="1"/>
        </p:nvGrpSpPr>
        <p:grpSpPr>
          <a:xfrm>
            <a:off x="-6430" y="2398960"/>
            <a:ext cx="9007555" cy="3340642"/>
            <a:chOff x="-6532" y="2405084"/>
            <a:chExt cx="9150532" cy="3349170"/>
          </a:xfrm>
        </p:grpSpPr>
        <p:sp>
          <p:nvSpPr>
            <p:cNvPr id="13"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pic>
          <p:nvPicPr>
            <p:cNvPr id="14"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vl3pP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3"/>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3"/>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4" name="Picture 3" descr="Interior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982882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6"/>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2"/>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marL="0" indent="0">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marL="0" indent="0">
              <a:buNone/>
              <a:defRPr b="1"/>
            </a:lvl1pPr>
          </a:lstStyle>
          <a:p>
            <a:pPr lvl="0"/>
            <a:r>
              <a:rPr lang="en-US" smtClean="0"/>
              <a:t>Click to edit Master text styles</a:t>
            </a:r>
          </a:p>
        </p:txBody>
      </p:sp>
      <p:sp>
        <p:nvSpPr>
          <p:cNvPr id="9"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3"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2" y="1023671"/>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9130112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3" y="200791"/>
            <a:ext cx="8101013" cy="802623"/>
          </a:xfrm>
          <a:prstGeom prst="rect">
            <a:avLst/>
          </a:prstGeom>
          <a:noFill/>
          <a:ln w="9525">
            <a:noFill/>
            <a:miter lim="800000"/>
            <a:headEnd/>
            <a:tailEnd/>
          </a:ln>
          <a:effectLst/>
        </p:spPr>
        <p:txBody>
          <a:bodyPr vert="horz" wrap="square" lIns="0" tIns="33041"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p:nvSpPr>
        <p:spPr bwMode="gray">
          <a:xfrm>
            <a:off x="450813" y="1037923"/>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
        <p:nvSpPr>
          <p:cNvPr id="5" name="Freeform 5"/>
          <p:cNvSpPr>
            <a:spLocks/>
          </p:cNvSpPr>
          <p:nvPr userDrawn="1"/>
        </p:nvSpPr>
        <p:spPr bwMode="gray">
          <a:xfrm>
            <a:off x="450813" y="1037923"/>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Tree>
    <p:extLst>
      <p:ext uri="{BB962C8B-B14F-4D97-AF65-F5344CB8AC3E}">
        <p14:creationId xmlns:p14="http://schemas.microsoft.com/office/powerpoint/2010/main" val="19999408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3" y="200791"/>
            <a:ext cx="8101013" cy="802623"/>
          </a:xfrm>
          <a:prstGeom prst="rect">
            <a:avLst/>
          </a:prstGeom>
          <a:noFill/>
          <a:ln w="9525">
            <a:noFill/>
            <a:miter lim="800000"/>
            <a:headEnd/>
            <a:tailEnd/>
          </a:ln>
          <a:effectLst/>
        </p:spPr>
        <p:txBody>
          <a:bodyPr vert="horz" wrap="square" lIns="0" tIns="33041"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p:nvSpPr>
        <p:spPr bwMode="gray">
          <a:xfrm>
            <a:off x="450813" y="1038509"/>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
        <p:nvSpPr>
          <p:cNvPr id="5" name="Freeform 5"/>
          <p:cNvSpPr>
            <a:spLocks/>
          </p:cNvSpPr>
          <p:nvPr userDrawn="1"/>
        </p:nvSpPr>
        <p:spPr bwMode="gray">
          <a:xfrm>
            <a:off x="450813" y="1038509"/>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794" indent="0" algn="ctr">
              <a:buNone/>
              <a:defRPr>
                <a:solidFill>
                  <a:schemeClr val="tx1">
                    <a:tint val="75000"/>
                  </a:schemeClr>
                </a:solidFill>
              </a:defRPr>
            </a:lvl3pPr>
            <a:lvl4pPr marL="1256708" indent="0" algn="ctr">
              <a:buNone/>
              <a:defRPr>
                <a:solidFill>
                  <a:schemeClr val="tx1">
                    <a:tint val="75000"/>
                  </a:schemeClr>
                </a:solidFill>
              </a:defRPr>
            </a:lvl4pPr>
            <a:lvl5pPr marL="1675608" indent="0" algn="ctr">
              <a:buNone/>
              <a:defRPr>
                <a:solidFill>
                  <a:schemeClr val="tx1">
                    <a:tint val="75000"/>
                  </a:schemeClr>
                </a:solidFill>
              </a:defRPr>
            </a:lvl5pPr>
            <a:lvl6pPr marL="2094508" indent="0" algn="ctr">
              <a:buNone/>
              <a:defRPr>
                <a:solidFill>
                  <a:schemeClr val="tx1">
                    <a:tint val="75000"/>
                  </a:schemeClr>
                </a:solidFill>
              </a:defRPr>
            </a:lvl6pPr>
            <a:lvl7pPr marL="2513418" indent="0" algn="ctr">
              <a:buNone/>
              <a:defRPr>
                <a:solidFill>
                  <a:schemeClr val="tx1">
                    <a:tint val="75000"/>
                  </a:schemeClr>
                </a:solidFill>
              </a:defRPr>
            </a:lvl7pPr>
            <a:lvl8pPr marL="2932347" indent="0" algn="ctr">
              <a:buNone/>
              <a:defRPr>
                <a:solidFill>
                  <a:schemeClr val="tx1">
                    <a:tint val="75000"/>
                  </a:schemeClr>
                </a:solidFill>
              </a:defRPr>
            </a:lvl8pPr>
            <a:lvl9pPr marL="3351222"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userDrawn="1"/>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39146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270933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419858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015480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7"/>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3"/>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661351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3" y="1023672"/>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8919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154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userDrawn="1"/>
        </p:nvSpPr>
        <p:spPr bwMode="gray">
          <a:xfrm>
            <a:off x="450814" y="1037924"/>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2033687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userDrawn="1"/>
        </p:nvSpPr>
        <p:spPr bwMode="gray">
          <a:xfrm>
            <a:off x="450814" y="1038510"/>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23088923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0815" y="1041342"/>
            <a:ext cx="8097025" cy="5170800"/>
          </a:xfrm>
          <a:prstGeom prst="rect">
            <a:avLst/>
          </a:prstGeom>
          <a:noFill/>
          <a:ln w="9525">
            <a:noFill/>
            <a:miter lim="800000"/>
            <a:headEnd/>
            <a:tailEnd/>
          </a:ln>
          <a:effectLst/>
        </p:spPr>
      </p:pic>
    </p:spTree>
    <p:extLst>
      <p:ext uri="{BB962C8B-B14F-4D97-AF65-F5344CB8AC3E}">
        <p14:creationId xmlns:p14="http://schemas.microsoft.com/office/powerpoint/2010/main" val="8525065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7" name="Line 11"/>
          <p:cNvSpPr>
            <a:spLocks noChangeShapeType="1"/>
          </p:cNvSpPr>
          <p:nvPr userDrawn="1"/>
        </p:nvSpPr>
        <p:spPr bwMode="auto">
          <a:xfrm>
            <a:off x="449252" y="6227740"/>
            <a:ext cx="8101013" cy="0"/>
          </a:xfrm>
          <a:prstGeom prst="line">
            <a:avLst/>
          </a:prstGeom>
          <a:noFill/>
          <a:ln w="3175">
            <a:solidFill>
              <a:schemeClr val="bg1"/>
            </a:solidFill>
            <a:round/>
            <a:headEnd/>
            <a:tailEnd/>
          </a:ln>
          <a:effectLst/>
        </p:spPr>
        <p:txBody>
          <a:bodyPr wrap="none" lIns="83793" tIns="41929" rIns="83793" bIns="41929" anchor="ctr"/>
          <a:lstStyle/>
          <a:p>
            <a:pPr defTabSz="837794"/>
            <a:endParaRPr lang="en-US" dirty="0">
              <a:solidFill>
                <a:srgbClr val="808080"/>
              </a:solidFill>
            </a:endParaRPr>
          </a:p>
        </p:txBody>
      </p:sp>
    </p:spTree>
    <p:extLst>
      <p:ext uri="{BB962C8B-B14F-4D97-AF65-F5344CB8AC3E}">
        <p14:creationId xmlns:p14="http://schemas.microsoft.com/office/powerpoint/2010/main" val="300054035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49252" y="6227740"/>
            <a:ext cx="8101013" cy="0"/>
          </a:xfrm>
          <a:prstGeom prst="line">
            <a:avLst/>
          </a:prstGeom>
          <a:noFill/>
          <a:ln w="3175">
            <a:solidFill>
              <a:schemeClr val="bg1"/>
            </a:solidFill>
            <a:round/>
            <a:headEnd/>
            <a:tailEnd/>
          </a:ln>
          <a:effectLst/>
        </p:spPr>
        <p:txBody>
          <a:bodyPr wrap="none" lIns="83793" tIns="41929" rIns="83793" bIns="41929" anchor="ctr"/>
          <a:lstStyle/>
          <a:p>
            <a:pPr defTabSz="837794"/>
            <a:endParaRPr lang="en-US" dirty="0">
              <a:solidFill>
                <a:srgbClr val="808080"/>
              </a:solidFill>
            </a:endParaRPr>
          </a:p>
        </p:txBody>
      </p:sp>
      <p:sp>
        <p:nvSpPr>
          <p:cNvPr id="8" name="Content Placeholder 2"/>
          <p:cNvSpPr>
            <a:spLocks noGrp="1"/>
          </p:cNvSpPr>
          <p:nvPr>
            <p:ph idx="1"/>
          </p:nvPr>
        </p:nvSpPr>
        <p:spPr>
          <a:xfrm>
            <a:off x="449251" y="717308"/>
            <a:ext cx="3451613" cy="5196796"/>
          </a:xfrm>
        </p:spPr>
        <p:txBody>
          <a:bodyPr/>
          <a:lstStyle>
            <a:lvl1pPr marL="0" indent="0" algn="l" defTabSz="911967"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11967"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61471" indent="-161471" algn="l" defTabSz="911967"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11967"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73093" indent="-173093" algn="l" defTabSz="911967"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48883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93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Chapter Title">
    <p:spTree>
      <p:nvGrpSpPr>
        <p:cNvPr id="1" name=""/>
        <p:cNvGrpSpPr/>
        <p:nvPr/>
      </p:nvGrpSpPr>
      <p:grpSpPr>
        <a:xfrm>
          <a:off x="0" y="0"/>
          <a:ext cx="0" cy="0"/>
          <a:chOff x="0" y="0"/>
          <a:chExt cx="0" cy="0"/>
        </a:xfrm>
      </p:grpSpPr>
      <p:pic>
        <p:nvPicPr>
          <p:cNvPr id="2" name="Picture 1" descr="Section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878347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5085" y="2125001"/>
            <a:ext cx="7650956" cy="1466282"/>
          </a:xfrm>
        </p:spPr>
        <p:txBody>
          <a:bodyPr/>
          <a:lstStyle/>
          <a:p>
            <a:r>
              <a:rPr lang="en-US" smtClean="0"/>
              <a:t>Click to edit Master title style</a:t>
            </a:r>
            <a:endParaRPr lang="en-AU"/>
          </a:p>
        </p:txBody>
      </p:sp>
      <p:sp>
        <p:nvSpPr>
          <p:cNvPr id="3" name="Subtitle 2"/>
          <p:cNvSpPr>
            <a:spLocks noGrp="1"/>
          </p:cNvSpPr>
          <p:nvPr>
            <p:ph type="subTitle" idx="1"/>
          </p:nvPr>
        </p:nvSpPr>
        <p:spPr>
          <a:xfrm>
            <a:off x="1350169" y="3876305"/>
            <a:ext cx="6300788" cy="1748137"/>
          </a:xfrm>
        </p:spPr>
        <p:txBody>
          <a:bodyPr/>
          <a:lstStyle>
            <a:lvl1pPr marL="0" indent="0" algn="ctr">
              <a:buNone/>
              <a:defRPr/>
            </a:lvl1pPr>
            <a:lvl2pPr marL="450068" indent="0" algn="ctr">
              <a:buNone/>
              <a:defRPr/>
            </a:lvl2pPr>
            <a:lvl3pPr marL="900135" indent="0" algn="ctr">
              <a:buNone/>
              <a:defRPr/>
            </a:lvl3pPr>
            <a:lvl4pPr marL="1350203" indent="0" algn="ctr">
              <a:buNone/>
              <a:defRPr/>
            </a:lvl4pPr>
            <a:lvl5pPr marL="1800271" indent="0" algn="ctr">
              <a:buNone/>
              <a:defRPr/>
            </a:lvl5pPr>
            <a:lvl6pPr marL="2250338" indent="0" algn="ctr">
              <a:buNone/>
              <a:defRPr/>
            </a:lvl6pPr>
            <a:lvl7pPr marL="2700406" indent="0" algn="ctr">
              <a:buNone/>
              <a:defRPr/>
            </a:lvl7pPr>
            <a:lvl8pPr marL="3150474" indent="0" algn="ctr">
              <a:buNone/>
              <a:defRPr/>
            </a:lvl8pPr>
            <a:lvl9pPr marL="3600541"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7BE4B6-280B-4E65-8ECC-80A0B6228FA4}"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283556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44">
                <a:latin typeface="Georgia" panose="02040502050405020303" pitchFamily="18" charset="0"/>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lvl1pPr marL="450068" indent="-450068">
              <a:spcBef>
                <a:spcPts val="1181"/>
              </a:spcBef>
              <a:spcAft>
                <a:spcPts val="1181"/>
              </a:spcAft>
              <a:buFontTx/>
              <a:buBlip>
                <a:blip r:embed="rId2"/>
              </a:buBlip>
              <a:defRPr>
                <a:latin typeface="Georgia" panose="02040502050405020303" pitchFamily="18" charset="0"/>
              </a:defRPr>
            </a:lvl1pPr>
            <a:lvl2pPr marL="731360" indent="-281292">
              <a:spcBef>
                <a:spcPts val="1181"/>
              </a:spcBef>
              <a:spcAft>
                <a:spcPts val="1181"/>
              </a:spcAft>
              <a:buFontTx/>
              <a:buBlip>
                <a:blip r:embed="rId3"/>
              </a:buBlip>
              <a:defRPr>
                <a:latin typeface="Georgia" panose="02040502050405020303" pitchFamily="18" charset="0"/>
              </a:defRPr>
            </a:lvl2pPr>
            <a:lvl3pPr marL="1125169" indent="-225034">
              <a:spcBef>
                <a:spcPts val="984"/>
              </a:spcBef>
              <a:spcAft>
                <a:spcPts val="984"/>
              </a:spcAft>
              <a:buFontTx/>
              <a:buBlip>
                <a:blip r:embed="rId4"/>
              </a:buBlip>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defRPr/>
            </a:lvl1pPr>
          </a:lstStyle>
          <a:p>
            <a:endParaRPr lang="en-AU"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F6CC984-C86A-4F98-B024-BC1FA9747754}"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488689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027" y="4395679"/>
            <a:ext cx="7650956" cy="1358607"/>
          </a:xfrm>
        </p:spPr>
        <p:txBody>
          <a:bodyPr anchor="t"/>
          <a:lstStyle>
            <a:lvl1pPr algn="l">
              <a:defRPr sz="3938" b="1" cap="all"/>
            </a:lvl1pPr>
          </a:lstStyle>
          <a:p>
            <a:r>
              <a:rPr lang="en-US" smtClean="0"/>
              <a:t>Click to edit Master title style</a:t>
            </a:r>
            <a:endParaRPr lang="en-AU"/>
          </a:p>
        </p:txBody>
      </p:sp>
      <p:sp>
        <p:nvSpPr>
          <p:cNvPr id="3" name="Text Placeholder 2"/>
          <p:cNvSpPr>
            <a:spLocks noGrp="1"/>
          </p:cNvSpPr>
          <p:nvPr>
            <p:ph type="body" idx="1"/>
          </p:nvPr>
        </p:nvSpPr>
        <p:spPr>
          <a:xfrm>
            <a:off x="711027" y="2899312"/>
            <a:ext cx="7650956" cy="1496367"/>
          </a:xfrm>
        </p:spPr>
        <p:txBody>
          <a:bodyPr anchor="b"/>
          <a:lstStyle>
            <a:lvl1pPr marL="0" indent="0">
              <a:buNone/>
              <a:defRPr sz="1969"/>
            </a:lvl1pPr>
            <a:lvl2pPr marL="450068" indent="0">
              <a:buNone/>
              <a:defRPr sz="1772"/>
            </a:lvl2pPr>
            <a:lvl3pPr marL="900135" indent="0">
              <a:buNone/>
              <a:defRPr sz="1575"/>
            </a:lvl3pPr>
            <a:lvl4pPr marL="1350203" indent="0">
              <a:buNone/>
              <a:defRPr sz="1378"/>
            </a:lvl4pPr>
            <a:lvl5pPr marL="1800271" indent="0">
              <a:buNone/>
              <a:defRPr sz="1378"/>
            </a:lvl5pPr>
            <a:lvl6pPr marL="2250338" indent="0">
              <a:buNone/>
              <a:defRPr sz="1378"/>
            </a:lvl6pPr>
            <a:lvl7pPr marL="2700406" indent="0">
              <a:buNone/>
              <a:defRPr sz="1378"/>
            </a:lvl7pPr>
            <a:lvl8pPr marL="3150474" indent="0">
              <a:buNone/>
              <a:defRPr sz="1378"/>
            </a:lvl8pPr>
            <a:lvl9pPr marL="3600541" indent="0">
              <a:buNone/>
              <a:defRPr sz="1378"/>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041FD4A-C152-4478-8408-B58D44C8ECB5}"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52579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56" y="273939"/>
            <a:ext cx="8101013" cy="1140090"/>
          </a:xfrm>
          <a:prstGeom prst="rect">
            <a:avLst/>
          </a:prstGeom>
        </p:spPr>
        <p:txBody>
          <a:bodyPr lIns="90516" tIns="45258" rIns="90516" bIns="45258"/>
          <a:lstStyle/>
          <a:p>
            <a:r>
              <a:rPr lang="en-US" smtClean="0"/>
              <a:t>Click to edit Master title style</a:t>
            </a:r>
            <a:endParaRPr lang="en-AU"/>
          </a:p>
        </p:txBody>
      </p:sp>
      <p:sp>
        <p:nvSpPr>
          <p:cNvPr id="3" name="Content Placeholder 2"/>
          <p:cNvSpPr>
            <a:spLocks noGrp="1"/>
          </p:cNvSpPr>
          <p:nvPr>
            <p:ph idx="1"/>
          </p:nvPr>
        </p:nvSpPr>
        <p:spPr>
          <a:xfrm>
            <a:off x="450056" y="1596126"/>
            <a:ext cx="8101013" cy="4514439"/>
          </a:xfrm>
          <a:prstGeom prst="rect">
            <a:avLst/>
          </a:prstGeom>
        </p:spPr>
        <p:txBody>
          <a:bodyPr lIns="90516" tIns="45258" rIns="90516" bIns="452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0056" y="6340166"/>
            <a:ext cx="2100263" cy="364195"/>
          </a:xfrm>
          <a:prstGeom prst="rect">
            <a:avLst/>
          </a:prstGeom>
        </p:spPr>
        <p:txBody>
          <a:bodyPr lIns="90516" tIns="45258" rIns="90516" bIns="45258"/>
          <a:lstStyle>
            <a:lvl1pPr>
              <a:defRPr/>
            </a:lvl1pPr>
          </a:lstStyle>
          <a:p>
            <a:pPr>
              <a:defRPr/>
            </a:pPr>
            <a:endParaRPr lang="en-AU" dirty="0"/>
          </a:p>
        </p:txBody>
      </p:sp>
      <p:sp>
        <p:nvSpPr>
          <p:cNvPr id="5" name="Footer Placeholder 4"/>
          <p:cNvSpPr>
            <a:spLocks noGrp="1"/>
          </p:cNvSpPr>
          <p:nvPr>
            <p:ph type="ftr" sz="quarter" idx="11"/>
          </p:nvPr>
        </p:nvSpPr>
        <p:spPr>
          <a:xfrm>
            <a:off x="3075385" y="6340166"/>
            <a:ext cx="2850356" cy="364195"/>
          </a:xfrm>
          <a:prstGeom prst="rect">
            <a:avLst/>
          </a:prstGeom>
        </p:spPr>
        <p:txBody>
          <a:bodyPr lIns="90516" tIns="45258" rIns="90516" bIns="45258"/>
          <a:lstStyle>
            <a:lvl1pPr>
              <a:defRPr/>
            </a:lvl1pPr>
          </a:lstStyle>
          <a:p>
            <a:pPr>
              <a:defRPr/>
            </a:pPr>
            <a:endParaRPr lang="en-AU" dirty="0"/>
          </a:p>
        </p:txBody>
      </p:sp>
      <p:sp>
        <p:nvSpPr>
          <p:cNvPr id="6" name="Slide Number Placeholder 5"/>
          <p:cNvSpPr>
            <a:spLocks noGrp="1"/>
          </p:cNvSpPr>
          <p:nvPr>
            <p:ph type="sldNum" sz="quarter" idx="12"/>
          </p:nvPr>
        </p:nvSpPr>
        <p:spPr>
          <a:xfrm>
            <a:off x="6450806" y="6340166"/>
            <a:ext cx="2100263" cy="364195"/>
          </a:xfrm>
          <a:prstGeom prst="rect">
            <a:avLst/>
          </a:prstGeom>
        </p:spPr>
        <p:txBody>
          <a:bodyPr lIns="90516" tIns="45258" rIns="90516" bIns="45258"/>
          <a:lstStyle>
            <a:lvl1pPr>
              <a:defRPr/>
            </a:lvl1pPr>
          </a:lstStyle>
          <a:p>
            <a:pPr>
              <a:defRPr/>
            </a:pPr>
            <a:fld id="{B30DB6F8-7FE6-404D-A7B1-0301A22CD2E6}" type="slidenum">
              <a:rPr lang="en-AU"/>
              <a:pPr>
                <a:defRPr/>
              </a:pPr>
              <a:t>‹#›</a:t>
            </a:fld>
            <a:endParaRPr lang="en-AU" dirty="0"/>
          </a:p>
        </p:txBody>
      </p:sp>
    </p:spTree>
    <p:extLst>
      <p:ext uri="{BB962C8B-B14F-4D97-AF65-F5344CB8AC3E}">
        <p14:creationId xmlns:p14="http://schemas.microsoft.com/office/powerpoint/2010/main" val="3562782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0056" y="1596125"/>
            <a:ext cx="3975497" cy="4554025"/>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75572" y="1596125"/>
            <a:ext cx="3975497" cy="4554025"/>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733742B-943B-41D8-ACAD-98F36C45BD63}"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1150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0056" y="273939"/>
            <a:ext cx="8101013" cy="114009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0056" y="1531204"/>
            <a:ext cx="3977060" cy="638133"/>
          </a:xfrm>
        </p:spPr>
        <p:txBody>
          <a:bodyPr anchor="b"/>
          <a:lstStyle>
            <a:lvl1pPr marL="0" indent="0">
              <a:buNone/>
              <a:defRPr sz="2363" b="1"/>
            </a:lvl1pPr>
            <a:lvl2pPr marL="450068" indent="0">
              <a:buNone/>
              <a:defRPr sz="1969" b="1"/>
            </a:lvl2pPr>
            <a:lvl3pPr marL="900135" indent="0">
              <a:buNone/>
              <a:defRPr sz="1772" b="1"/>
            </a:lvl3pPr>
            <a:lvl4pPr marL="1350203" indent="0">
              <a:buNone/>
              <a:defRPr sz="1575" b="1"/>
            </a:lvl4pPr>
            <a:lvl5pPr marL="1800271" indent="0">
              <a:buNone/>
              <a:defRPr sz="1575" b="1"/>
            </a:lvl5pPr>
            <a:lvl6pPr marL="2250338" indent="0">
              <a:buNone/>
              <a:defRPr sz="1575" b="1"/>
            </a:lvl6pPr>
            <a:lvl7pPr marL="2700406" indent="0">
              <a:buNone/>
              <a:defRPr sz="1575" b="1"/>
            </a:lvl7pPr>
            <a:lvl8pPr marL="3150474" indent="0">
              <a:buNone/>
              <a:defRPr sz="1575" b="1"/>
            </a:lvl8pPr>
            <a:lvl9pPr marL="3600541"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450056" y="2169337"/>
            <a:ext cx="3977060" cy="3941227"/>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572447" y="1531204"/>
            <a:ext cx="3978622" cy="638133"/>
          </a:xfrm>
        </p:spPr>
        <p:txBody>
          <a:bodyPr anchor="b"/>
          <a:lstStyle>
            <a:lvl1pPr marL="0" indent="0">
              <a:buNone/>
              <a:defRPr sz="2363" b="1"/>
            </a:lvl1pPr>
            <a:lvl2pPr marL="450068" indent="0">
              <a:buNone/>
              <a:defRPr sz="1969" b="1"/>
            </a:lvl2pPr>
            <a:lvl3pPr marL="900135" indent="0">
              <a:buNone/>
              <a:defRPr sz="1772" b="1"/>
            </a:lvl3pPr>
            <a:lvl4pPr marL="1350203" indent="0">
              <a:buNone/>
              <a:defRPr sz="1575" b="1"/>
            </a:lvl4pPr>
            <a:lvl5pPr marL="1800271" indent="0">
              <a:buNone/>
              <a:defRPr sz="1575" b="1"/>
            </a:lvl5pPr>
            <a:lvl6pPr marL="2250338" indent="0">
              <a:buNone/>
              <a:defRPr sz="1575" b="1"/>
            </a:lvl6pPr>
            <a:lvl7pPr marL="2700406" indent="0">
              <a:buNone/>
              <a:defRPr sz="1575" b="1"/>
            </a:lvl7pPr>
            <a:lvl8pPr marL="3150474" indent="0">
              <a:buNone/>
              <a:defRPr sz="1575" b="1"/>
            </a:lvl8pPr>
            <a:lvl9pPr marL="3600541"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572447" y="2169337"/>
            <a:ext cx="3978622" cy="3941227"/>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D14BABD-C1E7-4E79-B702-44F327DE4128}"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878429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CEAA60-5035-4409-AFFA-EEADE27BAC9F}"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433306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3CA430B-7705-45A8-9C9C-44D45CB1F2B1}"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456770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57" y="272355"/>
            <a:ext cx="2961308" cy="1159091"/>
          </a:xfrm>
        </p:spPr>
        <p:txBody>
          <a:bodyPr anchor="b"/>
          <a:lstStyle>
            <a:lvl1pPr algn="l">
              <a:defRPr sz="1969" b="1"/>
            </a:lvl1pPr>
          </a:lstStyle>
          <a:p>
            <a:r>
              <a:rPr lang="en-US" smtClean="0"/>
              <a:t>Click to edit Master title style</a:t>
            </a:r>
            <a:endParaRPr lang="en-AU"/>
          </a:p>
        </p:txBody>
      </p:sp>
      <p:sp>
        <p:nvSpPr>
          <p:cNvPr id="3" name="Content Placeholder 2"/>
          <p:cNvSpPr>
            <a:spLocks noGrp="1"/>
          </p:cNvSpPr>
          <p:nvPr>
            <p:ph idx="1"/>
          </p:nvPr>
        </p:nvSpPr>
        <p:spPr>
          <a:xfrm>
            <a:off x="3519190" y="272355"/>
            <a:ext cx="5031879" cy="583821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0057" y="1431446"/>
            <a:ext cx="2961308" cy="4679119"/>
          </a:xfrm>
        </p:spPr>
        <p:txBody>
          <a:bodyPr/>
          <a:lstStyle>
            <a:lvl1pPr marL="0" indent="0">
              <a:buNone/>
              <a:defRPr sz="1378"/>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377C2BA-8477-4021-8C58-DADC63D34255}"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627533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4284" y="4788377"/>
            <a:ext cx="5400675" cy="565295"/>
          </a:xfrm>
        </p:spPr>
        <p:txBody>
          <a:bodyPr anchor="b"/>
          <a:lstStyle>
            <a:lvl1pPr algn="l">
              <a:defRPr sz="1969" b="1"/>
            </a:lvl1pPr>
          </a:lstStyle>
          <a:p>
            <a:r>
              <a:rPr lang="en-US" smtClean="0"/>
              <a:t>Click to edit Master title style</a:t>
            </a:r>
            <a:endParaRPr lang="en-AU"/>
          </a:p>
        </p:txBody>
      </p:sp>
      <p:sp>
        <p:nvSpPr>
          <p:cNvPr id="3" name="Picture Placeholder 2"/>
          <p:cNvSpPr>
            <a:spLocks noGrp="1"/>
          </p:cNvSpPr>
          <p:nvPr>
            <p:ph type="pic" idx="1"/>
          </p:nvPr>
        </p:nvSpPr>
        <p:spPr>
          <a:xfrm>
            <a:off x="1764284" y="611215"/>
            <a:ext cx="5400675" cy="4104323"/>
          </a:xfrm>
        </p:spPr>
        <p:txBody>
          <a:bodyPr/>
          <a:lstStyle>
            <a:lvl1pPr marL="0" indent="0">
              <a:buNone/>
              <a:defRPr sz="3150"/>
            </a:lvl1pPr>
            <a:lvl2pPr marL="450068" indent="0">
              <a:buNone/>
              <a:defRPr sz="2756"/>
            </a:lvl2pPr>
            <a:lvl3pPr marL="900135" indent="0">
              <a:buNone/>
              <a:defRPr sz="2363"/>
            </a:lvl3pPr>
            <a:lvl4pPr marL="1350203" indent="0">
              <a:buNone/>
              <a:defRPr sz="1969"/>
            </a:lvl4pPr>
            <a:lvl5pPr marL="1800271" indent="0">
              <a:buNone/>
              <a:defRPr sz="1969"/>
            </a:lvl5pPr>
            <a:lvl6pPr marL="2250338" indent="0">
              <a:buNone/>
              <a:defRPr sz="1969"/>
            </a:lvl6pPr>
            <a:lvl7pPr marL="2700406" indent="0">
              <a:buNone/>
              <a:defRPr sz="1969"/>
            </a:lvl7pPr>
            <a:lvl8pPr marL="3150474" indent="0">
              <a:buNone/>
              <a:defRPr sz="1969"/>
            </a:lvl8pPr>
            <a:lvl9pPr marL="3600541" indent="0">
              <a:buNone/>
              <a:defRPr sz="1969"/>
            </a:lvl9pPr>
          </a:lstStyle>
          <a:p>
            <a:r>
              <a:rPr lang="en-US" dirty="0" smtClean="0"/>
              <a:t>Click icon to add picture</a:t>
            </a:r>
            <a:endParaRPr lang="en-AU" dirty="0"/>
          </a:p>
        </p:txBody>
      </p:sp>
      <p:sp>
        <p:nvSpPr>
          <p:cNvPr id="4" name="Text Placeholder 3"/>
          <p:cNvSpPr>
            <a:spLocks noGrp="1"/>
          </p:cNvSpPr>
          <p:nvPr>
            <p:ph type="body" sz="half" idx="2"/>
          </p:nvPr>
        </p:nvSpPr>
        <p:spPr>
          <a:xfrm>
            <a:off x="1764284" y="5353671"/>
            <a:ext cx="5400675" cy="802813"/>
          </a:xfrm>
        </p:spPr>
        <p:txBody>
          <a:bodyPr/>
          <a:lstStyle>
            <a:lvl1pPr marL="0" indent="0">
              <a:buNone/>
              <a:defRPr sz="1378"/>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BFA627B-82F2-48C4-9997-790BF2AE5E37}"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3800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1E02EAF-D2FD-4D83-A263-A685678CE844}"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972990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5816" y="273939"/>
            <a:ext cx="2025253" cy="587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0056" y="273939"/>
            <a:ext cx="5925741" cy="587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710C1ED-63ED-449F-9C3C-604C12A5970E}" type="slidenum">
              <a:rPr lang="en-AU">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195061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TEC_PRACTICE_PATHWAYS PROGRESSIONS_16 darker2.jpg"/>
          <p:cNvPicPr>
            <a:picLocks noChangeAspect="1"/>
          </p:cNvPicPr>
          <p:nvPr userDrawn="1"/>
        </p:nvPicPr>
        <p:blipFill>
          <a:blip r:embed="rId2" cstate="print">
            <a:lum bright="-5000"/>
          </a:blip>
          <a:srcRect/>
          <a:stretch>
            <a:fillRect/>
          </a:stretch>
        </p:blipFill>
        <p:spPr>
          <a:xfrm>
            <a:off x="0" y="0"/>
            <a:ext cx="9001125" cy="6840538"/>
          </a:xfrm>
          <a:prstGeom prst="rect">
            <a:avLst/>
          </a:prstGeom>
        </p:spPr>
      </p:pic>
      <p:sp>
        <p:nvSpPr>
          <p:cNvPr id="10" name="Text Placeholder 9"/>
          <p:cNvSpPr>
            <a:spLocks noGrp="1"/>
          </p:cNvSpPr>
          <p:nvPr>
            <p:ph type="body" sz="quarter" idx="10"/>
          </p:nvPr>
        </p:nvSpPr>
        <p:spPr bwMode="gray">
          <a:xfrm>
            <a:off x="2136210" y="3077345"/>
            <a:ext cx="4728716" cy="685849"/>
          </a:xfrm>
          <a:ln w="25400">
            <a:solidFill>
              <a:schemeClr val="bg1"/>
            </a:solidFill>
            <a:miter lim="800000"/>
          </a:ln>
        </p:spPr>
        <p:txBody>
          <a:bodyPr anchor="ctr" anchorCtr="0">
            <a:noAutofit/>
          </a:bodyPr>
          <a:lstStyle>
            <a:lvl1pPr algn="ctr">
              <a:buNone/>
              <a:defRPr sz="2166" b="1" cap="all" spc="59" baseline="0">
                <a:solidFill>
                  <a:schemeClr val="bg1"/>
                </a:solidFill>
                <a:latin typeface="Arial Narrow" pitchFamily="34" charset="0"/>
              </a:defRPr>
            </a:lvl1pPr>
          </a:lstStyle>
          <a:p>
            <a:pPr lvl="0"/>
            <a:r>
              <a:rPr lang="en-US"/>
              <a:t>Click to edit Master text styles</a:t>
            </a:r>
          </a:p>
        </p:txBody>
      </p:sp>
      <p:sp>
        <p:nvSpPr>
          <p:cNvPr id="12" name="Text Placeholder 11"/>
          <p:cNvSpPr>
            <a:spLocks noGrp="1"/>
          </p:cNvSpPr>
          <p:nvPr>
            <p:ph type="body" sz="quarter" idx="11" hasCustomPrompt="1"/>
          </p:nvPr>
        </p:nvSpPr>
        <p:spPr bwMode="gray">
          <a:xfrm>
            <a:off x="534445" y="6144068"/>
            <a:ext cx="7585323" cy="221684"/>
          </a:xfrm>
        </p:spPr>
        <p:txBody>
          <a:bodyPr lIns="0">
            <a:noAutofit/>
          </a:bodyPr>
          <a:lstStyle>
            <a:lvl1pPr marL="0" indent="0">
              <a:buNone/>
              <a:defRPr sz="1378">
                <a:solidFill>
                  <a:schemeClr val="bg1"/>
                </a:solidFill>
              </a:defRPr>
            </a:lvl1pPr>
          </a:lstStyle>
          <a:p>
            <a:pPr lvl="0"/>
            <a:r>
              <a:rPr lang="en-US" dirty="0"/>
              <a:t>Facilitator name</a:t>
            </a:r>
          </a:p>
        </p:txBody>
      </p:sp>
      <p:pic>
        <p:nvPicPr>
          <p:cNvPr id="7" name="Picture 2"/>
          <p:cNvPicPr>
            <a:picLocks noChangeAspect="1" noChangeArrowheads="1"/>
          </p:cNvPicPr>
          <p:nvPr userDrawn="1"/>
        </p:nvPicPr>
        <p:blipFill>
          <a:blip r:embed="rId3" cstate="print"/>
          <a:srcRect/>
          <a:stretch>
            <a:fillRect/>
          </a:stretch>
        </p:blipFill>
        <p:spPr bwMode="auto">
          <a:xfrm>
            <a:off x="6605596" y="260608"/>
            <a:ext cx="2218388" cy="711809"/>
          </a:xfrm>
          <a:prstGeom prst="rect">
            <a:avLst/>
          </a:prstGeom>
          <a:noFill/>
          <a:ln w="9525">
            <a:noFill/>
            <a:miter lim="800000"/>
            <a:headEnd/>
            <a:tailEnd/>
          </a:ln>
          <a:effectLst/>
        </p:spPr>
      </p:pic>
    </p:spTree>
    <p:extLst>
      <p:ext uri="{BB962C8B-B14F-4D97-AF65-F5344CB8AC3E}">
        <p14:creationId xmlns:p14="http://schemas.microsoft.com/office/powerpoint/2010/main" val="180067692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Only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31319" y="1570791"/>
            <a:ext cx="7919741" cy="45540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1385376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794" indent="0" algn="ctr">
              <a:buNone/>
              <a:defRPr>
                <a:solidFill>
                  <a:schemeClr val="tx1">
                    <a:tint val="75000"/>
                  </a:schemeClr>
                </a:solidFill>
              </a:defRPr>
            </a:lvl3pPr>
            <a:lvl4pPr marL="1256708" indent="0" algn="ctr">
              <a:buNone/>
              <a:defRPr>
                <a:solidFill>
                  <a:schemeClr val="tx1">
                    <a:tint val="75000"/>
                  </a:schemeClr>
                </a:solidFill>
              </a:defRPr>
            </a:lvl4pPr>
            <a:lvl5pPr marL="1675608" indent="0" algn="ctr">
              <a:buNone/>
              <a:defRPr>
                <a:solidFill>
                  <a:schemeClr val="tx1">
                    <a:tint val="75000"/>
                  </a:schemeClr>
                </a:solidFill>
              </a:defRPr>
            </a:lvl5pPr>
            <a:lvl6pPr marL="2094508" indent="0" algn="ctr">
              <a:buNone/>
              <a:defRPr>
                <a:solidFill>
                  <a:schemeClr val="tx1">
                    <a:tint val="75000"/>
                  </a:schemeClr>
                </a:solidFill>
              </a:defRPr>
            </a:lvl6pPr>
            <a:lvl7pPr marL="2513418" indent="0" algn="ctr">
              <a:buNone/>
              <a:defRPr>
                <a:solidFill>
                  <a:schemeClr val="tx1">
                    <a:tint val="75000"/>
                  </a:schemeClr>
                </a:solidFill>
              </a:defRPr>
            </a:lvl7pPr>
            <a:lvl8pPr marL="2932347" indent="0" algn="ctr">
              <a:buNone/>
              <a:defRPr>
                <a:solidFill>
                  <a:schemeClr val="tx1">
                    <a:tint val="75000"/>
                  </a:schemeClr>
                </a:solidFill>
              </a:defRPr>
            </a:lvl8pPr>
            <a:lvl9pPr marL="3351222"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grpSp>
        <p:nvGrpSpPr>
          <p:cNvPr id="5" name="Group 10"/>
          <p:cNvGrpSpPr/>
          <p:nvPr userDrawn="1"/>
        </p:nvGrpSpPr>
        <p:grpSpPr>
          <a:xfrm>
            <a:off x="-6430" y="2398960"/>
            <a:ext cx="9007555" cy="3340642"/>
            <a:chOff x="-6532" y="2405084"/>
            <a:chExt cx="9150532" cy="3349170"/>
          </a:xfrm>
        </p:grpSpPr>
        <p:sp>
          <p:nvSpPr>
            <p:cNvPr id="13"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pic>
          <p:nvPicPr>
            <p:cNvPr id="14"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Only 1">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1319" y="439591"/>
            <a:ext cx="7919741" cy="56852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1037707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5832" y="3151648"/>
            <a:ext cx="7449467" cy="531555"/>
          </a:xfrm>
        </p:spPr>
        <p:txBody>
          <a:bodyPr anchor="ctr" anchorCtr="0"/>
          <a:lstStyle>
            <a:lvl1pPr algn="ctr">
              <a:defRPr>
                <a:solidFill>
                  <a:schemeClr val="bg1"/>
                </a:solidFill>
              </a:defRPr>
            </a:lvl1pPr>
          </a:lstStyle>
          <a:p>
            <a:r>
              <a:rPr lang="en-US"/>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4323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bg1"/>
                </a:solidFill>
              </a:defRPr>
            </a:lvl1pPr>
          </a:lstStyle>
          <a:p>
            <a:r>
              <a:rPr lang="en-US"/>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33997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tx1"/>
                </a:solidFill>
              </a:defRPr>
            </a:lvl1pPr>
          </a:lstStyle>
          <a:p>
            <a:r>
              <a:rPr lang="en-US"/>
              <a:t>Click to edit Master title style</a:t>
            </a:r>
            <a:endParaRPr lang="en-US" dirty="0"/>
          </a:p>
        </p:txBody>
      </p:sp>
      <p:sp>
        <p:nvSpPr>
          <p:cNvPr id="5" name="Rectangle 4"/>
          <p:cNvSpPr/>
          <p:nvPr userDrawn="1"/>
        </p:nvSpPr>
        <p:spPr bwMode="white">
          <a:xfrm>
            <a:off x="173245"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cxnSp>
        <p:nvCxnSpPr>
          <p:cNvPr id="9" name="Straight Connector 8"/>
          <p:cNvCxnSpPr/>
          <p:nvPr userDrawn="1"/>
        </p:nvCxnSpPr>
        <p:spPr>
          <a:xfrm>
            <a:off x="4497191" y="2"/>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8"/>
          <p:cNvPicPr>
            <a:picLocks noChangeAspect="1" noChangeArrowheads="1"/>
          </p:cNvPicPr>
          <p:nvPr userDrawn="1"/>
        </p:nvPicPr>
        <p:blipFill>
          <a:blip r:embed="rId2" cstate="print"/>
          <a:srcRect/>
          <a:stretch>
            <a:fillRect/>
          </a:stretch>
        </p:blipFill>
        <p:spPr bwMode="auto">
          <a:xfrm>
            <a:off x="6681519" y="6288795"/>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9870664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0"/>
          </p:nvPr>
        </p:nvSpPr>
        <p:spPr bwMode="invGray">
          <a:xfrm>
            <a:off x="537568" y="1570791"/>
            <a:ext cx="7913489" cy="4554025"/>
          </a:xfrm>
        </p:spPr>
        <p:txBody>
          <a:bodyPr>
            <a:normAutofit/>
          </a:bodyPr>
          <a:lstStyle>
            <a:lvl1pPr>
              <a:defRPr sz="2461">
                <a:solidFill>
                  <a:schemeClr val="bg1"/>
                </a:solidFill>
              </a:defRPr>
            </a:lvl1pPr>
            <a:lvl2pPr>
              <a:buClr>
                <a:schemeClr val="bg1"/>
              </a:buClr>
              <a:defRPr sz="2461">
                <a:solidFill>
                  <a:schemeClr val="bg1"/>
                </a:solidFill>
              </a:defRPr>
            </a:lvl2pPr>
            <a:lvl3pPr>
              <a:buClr>
                <a:schemeClr val="bg1"/>
              </a:buClr>
              <a:defRPr sz="2461">
                <a:solidFill>
                  <a:schemeClr val="bg1"/>
                </a:solidFill>
              </a:defRPr>
            </a:lvl3pPr>
            <a:lvl4pPr>
              <a:buClr>
                <a:schemeClr val="bg1"/>
              </a:buClr>
              <a:defRPr sz="2461">
                <a:solidFill>
                  <a:schemeClr val="bg1"/>
                </a:solidFill>
              </a:defRPr>
            </a:lvl4pPr>
            <a:lvl5pPr>
              <a:buClr>
                <a:schemeClr val="bg1"/>
              </a:buClr>
              <a:defRPr sz="246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2457021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5"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Text Placeholder 6"/>
          <p:cNvSpPr>
            <a:spLocks noGrp="1"/>
          </p:cNvSpPr>
          <p:nvPr>
            <p:ph type="body" sz="quarter" idx="10"/>
          </p:nvPr>
        </p:nvSpPr>
        <p:spPr>
          <a:xfrm>
            <a:off x="537568" y="1570791"/>
            <a:ext cx="7913489" cy="4554025"/>
          </a:xfrm>
        </p:spPr>
        <p:txBody>
          <a:bodyPr>
            <a:normAutofit/>
          </a:bodyPr>
          <a:lstStyle>
            <a:lvl1pPr>
              <a:spcBef>
                <a:spcPts val="0"/>
              </a:spcBef>
              <a:spcAft>
                <a:spcPts val="1181"/>
              </a:spcAft>
              <a:buClrTx/>
              <a:buFontTx/>
              <a:buBlip>
                <a:blip r:embed="rId2"/>
              </a:buBlip>
              <a:defRPr sz="2461">
                <a:solidFill>
                  <a:schemeClr val="tx1"/>
                </a:solidFill>
              </a:defRPr>
            </a:lvl1pPr>
            <a:lvl2pPr>
              <a:spcBef>
                <a:spcPts val="0"/>
              </a:spcBef>
              <a:spcAft>
                <a:spcPts val="1181"/>
              </a:spcAft>
              <a:buClrTx/>
              <a:defRPr sz="2461">
                <a:solidFill>
                  <a:schemeClr val="tx1"/>
                </a:solidFill>
              </a:defRPr>
            </a:lvl2pPr>
            <a:lvl3pPr>
              <a:spcBef>
                <a:spcPts val="0"/>
              </a:spcBef>
              <a:spcAft>
                <a:spcPts val="1181"/>
              </a:spcAft>
              <a:buClrTx/>
              <a:defRPr sz="2461">
                <a:solidFill>
                  <a:schemeClr val="tx1"/>
                </a:solidFill>
              </a:defRPr>
            </a:lvl3pPr>
            <a:lvl4pPr>
              <a:spcBef>
                <a:spcPts val="0"/>
              </a:spcBef>
              <a:spcAft>
                <a:spcPts val="1181"/>
              </a:spcAft>
              <a:buClrTx/>
              <a:defRPr sz="2461">
                <a:solidFill>
                  <a:schemeClr val="tx1"/>
                </a:solidFill>
              </a:defRPr>
            </a:lvl4pPr>
            <a:lvl5pPr>
              <a:spcBef>
                <a:spcPts val="0"/>
              </a:spcBef>
              <a:spcAft>
                <a:spcPts val="1181"/>
              </a:spcAft>
              <a:buClrTx/>
              <a:defRPr sz="246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3" cstate="print"/>
          <a:srcRect/>
          <a:stretch>
            <a:fillRect/>
          </a:stretch>
        </p:blipFill>
        <p:spPr bwMode="auto">
          <a:xfrm>
            <a:off x="6681519" y="6288795"/>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289899897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5"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2" cstate="print"/>
          <a:srcRect/>
          <a:stretch>
            <a:fillRect/>
          </a:stretch>
        </p:blipFill>
        <p:spPr bwMode="auto">
          <a:xfrm>
            <a:off x="6681519" y="6288795"/>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45098996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2"/>
        </a:solidFill>
        <a:effectLst/>
      </p:bgPr>
    </p:bg>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0675" y="1685252"/>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5"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8"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7" name="Text Placeholder 3"/>
          <p:cNvSpPr>
            <a:spLocks noGrp="1"/>
          </p:cNvSpPr>
          <p:nvPr>
            <p:ph type="body" sz="half" idx="14"/>
          </p:nvPr>
        </p:nvSpPr>
        <p:spPr>
          <a:xfrm>
            <a:off x="5973931" y="4497950"/>
            <a:ext cx="247023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8" name="Title Placeholder 1"/>
          <p:cNvSpPr>
            <a:spLocks noGrp="1"/>
          </p:cNvSpPr>
          <p:nvPr>
            <p:ph type="title"/>
          </p:nvPr>
        </p:nvSpPr>
        <p:spPr>
          <a:xfrm>
            <a:off x="530669" y="439599"/>
            <a:ext cx="7920388"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27300" y="1685252"/>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23925" y="1685252"/>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white">
          <a:xfrm>
            <a:off x="173245"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4" name="TextBox 13"/>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5" name="Picture 8"/>
          <p:cNvPicPr>
            <a:picLocks noChangeAspect="1" noChangeArrowheads="1"/>
          </p:cNvPicPr>
          <p:nvPr userDrawn="1"/>
        </p:nvPicPr>
        <p:blipFill>
          <a:blip r:embed="rId3" cstate="print"/>
          <a:srcRect/>
          <a:stretch>
            <a:fillRect/>
          </a:stretch>
        </p:blipFill>
        <p:spPr bwMode="auto">
          <a:xfrm>
            <a:off x="6681519" y="6288795"/>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22981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61" y="4497950"/>
            <a:ext cx="382409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32253" y="1561984"/>
            <a:ext cx="3824095" cy="2046775"/>
          </a:xfrm>
          <a:prstGeom prst="rect">
            <a:avLst/>
          </a:prstGeom>
        </p:spPr>
      </p:pic>
      <p:sp>
        <p:nvSpPr>
          <p:cNvPr id="15" name="Title Placeholder 1"/>
          <p:cNvSpPr>
            <a:spLocks noGrp="1"/>
          </p:cNvSpPr>
          <p:nvPr>
            <p:ph type="title"/>
          </p:nvPr>
        </p:nvSpPr>
        <p:spPr>
          <a:xfrm>
            <a:off x="530668" y="439599"/>
            <a:ext cx="8101013"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25363" y="1561984"/>
            <a:ext cx="3824095" cy="2046775"/>
          </a:xfrm>
          <a:prstGeom prst="rect">
            <a:avLst/>
          </a:prstGeom>
        </p:spPr>
      </p:pic>
      <p:sp>
        <p:nvSpPr>
          <p:cNvPr id="8" name="Rectangle 7"/>
          <p:cNvSpPr/>
          <p:nvPr userDrawn="1"/>
        </p:nvSpPr>
        <p:spPr bwMode="white">
          <a:xfrm>
            <a:off x="173245"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1" name="TextBox 10"/>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4" name="Picture 8"/>
          <p:cNvPicPr>
            <a:picLocks noChangeAspect="1" noChangeArrowheads="1"/>
          </p:cNvPicPr>
          <p:nvPr userDrawn="1"/>
        </p:nvPicPr>
        <p:blipFill>
          <a:blip r:embed="rId3" cstate="print"/>
          <a:srcRect/>
          <a:stretch>
            <a:fillRect/>
          </a:stretch>
        </p:blipFill>
        <p:spPr bwMode="auto">
          <a:xfrm>
            <a:off x="6681519" y="6288795"/>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0115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2206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vl3pP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584680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537568" y="437044"/>
            <a:ext cx="7913489" cy="5686198"/>
          </a:xfrm>
        </p:spPr>
        <p:txBody>
          <a:bodyPr/>
          <a:lstStyle>
            <a:lvl1pPr marL="0" indent="0">
              <a:buNone/>
              <a:defRPr baseline="0">
                <a:latin typeface="+mj-lt"/>
                <a:cs typeface="DIN"/>
              </a:defRPr>
            </a:lvl1pPr>
          </a:lstStyle>
          <a:p>
            <a:r>
              <a:rPr lang="en-US" dirty="0"/>
              <a:t>CLICK ICON TO INSERT IMAGE</a:t>
            </a:r>
          </a:p>
        </p:txBody>
      </p:sp>
    </p:spTree>
    <p:extLst>
      <p:ext uri="{BB962C8B-B14F-4D97-AF65-F5344CB8AC3E}">
        <p14:creationId xmlns:p14="http://schemas.microsoft.com/office/powerpoint/2010/main" val="249074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7660672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TEC_PRACTICE_PATHWAYS PROGRESSIONS_16 darker2.jpg"/>
          <p:cNvPicPr>
            <a:picLocks noChangeAspect="1"/>
          </p:cNvPicPr>
          <p:nvPr userDrawn="1"/>
        </p:nvPicPr>
        <p:blipFill>
          <a:blip r:embed="rId2" cstate="print">
            <a:lum bright="-5000"/>
          </a:blip>
          <a:srcRect/>
          <a:stretch>
            <a:fillRect/>
          </a:stretch>
        </p:blipFill>
        <p:spPr>
          <a:xfrm>
            <a:off x="0" y="0"/>
            <a:ext cx="9001125" cy="6840538"/>
          </a:xfrm>
          <a:prstGeom prst="rect">
            <a:avLst/>
          </a:prstGeom>
        </p:spPr>
      </p:pic>
      <p:sp>
        <p:nvSpPr>
          <p:cNvPr id="10" name="Text Placeholder 9"/>
          <p:cNvSpPr>
            <a:spLocks noGrp="1"/>
          </p:cNvSpPr>
          <p:nvPr>
            <p:ph type="body" sz="quarter" idx="10"/>
          </p:nvPr>
        </p:nvSpPr>
        <p:spPr bwMode="gray">
          <a:xfrm>
            <a:off x="2136206" y="3077345"/>
            <a:ext cx="4728716" cy="685849"/>
          </a:xfrm>
          <a:ln w="25400">
            <a:solidFill>
              <a:schemeClr val="bg1"/>
            </a:solidFill>
            <a:miter lim="800000"/>
          </a:ln>
        </p:spPr>
        <p:txBody>
          <a:bodyPr anchor="ctr" anchorCtr="0">
            <a:noAutofit/>
          </a:bodyPr>
          <a:lstStyle>
            <a:lvl1pPr algn="ctr">
              <a:buNone/>
              <a:defRPr sz="2166" b="1" cap="all" spc="59" baseline="0">
                <a:solidFill>
                  <a:schemeClr val="bg1"/>
                </a:solidFill>
                <a:latin typeface="Arial Narrow" pitchFamily="34" charset="0"/>
              </a:defRPr>
            </a:lvl1pPr>
          </a:lstStyle>
          <a:p>
            <a:pPr lvl="0"/>
            <a:r>
              <a:rPr lang="en-US"/>
              <a:t>Click to edit Master text styles</a:t>
            </a:r>
          </a:p>
        </p:txBody>
      </p:sp>
      <p:sp>
        <p:nvSpPr>
          <p:cNvPr id="12" name="Text Placeholder 11"/>
          <p:cNvSpPr>
            <a:spLocks noGrp="1"/>
          </p:cNvSpPr>
          <p:nvPr>
            <p:ph type="body" sz="quarter" idx="11" hasCustomPrompt="1"/>
          </p:nvPr>
        </p:nvSpPr>
        <p:spPr bwMode="gray">
          <a:xfrm>
            <a:off x="534443" y="6144068"/>
            <a:ext cx="7585323" cy="221684"/>
          </a:xfrm>
        </p:spPr>
        <p:txBody>
          <a:bodyPr lIns="0">
            <a:noAutofit/>
          </a:bodyPr>
          <a:lstStyle>
            <a:lvl1pPr marL="0" indent="0">
              <a:buNone/>
              <a:defRPr sz="1378">
                <a:solidFill>
                  <a:schemeClr val="bg1"/>
                </a:solidFill>
              </a:defRPr>
            </a:lvl1pPr>
          </a:lstStyle>
          <a:p>
            <a:pPr lvl="0"/>
            <a:r>
              <a:rPr lang="en-US" dirty="0"/>
              <a:t>Facilitator name</a:t>
            </a:r>
          </a:p>
        </p:txBody>
      </p:sp>
      <p:pic>
        <p:nvPicPr>
          <p:cNvPr id="7" name="Picture 2"/>
          <p:cNvPicPr>
            <a:picLocks noChangeAspect="1" noChangeArrowheads="1"/>
          </p:cNvPicPr>
          <p:nvPr userDrawn="1"/>
        </p:nvPicPr>
        <p:blipFill>
          <a:blip r:embed="rId3" cstate="print"/>
          <a:srcRect/>
          <a:stretch>
            <a:fillRect/>
          </a:stretch>
        </p:blipFill>
        <p:spPr bwMode="auto">
          <a:xfrm>
            <a:off x="6605596" y="260608"/>
            <a:ext cx="2218388" cy="711809"/>
          </a:xfrm>
          <a:prstGeom prst="rect">
            <a:avLst/>
          </a:prstGeom>
          <a:noFill/>
          <a:ln w="9525">
            <a:noFill/>
            <a:miter lim="800000"/>
            <a:headEnd/>
            <a:tailEnd/>
          </a:ln>
          <a:effectLst/>
        </p:spPr>
      </p:pic>
    </p:spTree>
    <p:extLst>
      <p:ext uri="{BB962C8B-B14F-4D97-AF65-F5344CB8AC3E}">
        <p14:creationId xmlns:p14="http://schemas.microsoft.com/office/powerpoint/2010/main" val="3609755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Only 1">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531316" y="1570791"/>
            <a:ext cx="7919741" cy="45540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40552475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Only 1">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1316" y="439591"/>
            <a:ext cx="7919741" cy="5685225"/>
          </a:xfrm>
        </p:spPr>
        <p:txBody>
          <a:bodyPr/>
          <a:lstStyle>
            <a:lvl1pPr>
              <a:defRPr>
                <a:solidFill>
                  <a:schemeClr val="bg1"/>
                </a:solidFill>
              </a:defRPr>
            </a:lvl1pPr>
          </a:lstStyle>
          <a:p>
            <a:r>
              <a:rPr lang="en-US" dirty="0"/>
              <a:t>Click icon to add picture</a:t>
            </a:r>
            <a:endParaRPr lang="en-AU" dirty="0"/>
          </a:p>
        </p:txBody>
      </p:sp>
    </p:spTree>
    <p:extLst>
      <p:ext uri="{BB962C8B-B14F-4D97-AF65-F5344CB8AC3E}">
        <p14:creationId xmlns:p14="http://schemas.microsoft.com/office/powerpoint/2010/main" val="3805858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5829" y="3151648"/>
            <a:ext cx="7449467" cy="531555"/>
          </a:xfrm>
        </p:spPr>
        <p:txBody>
          <a:bodyPr anchor="ctr" anchorCtr="0"/>
          <a:lstStyle>
            <a:lvl1pPr algn="ctr">
              <a:defRPr>
                <a:solidFill>
                  <a:schemeClr val="bg1"/>
                </a:solidFill>
              </a:defRPr>
            </a:lvl1pPr>
          </a:lstStyle>
          <a:p>
            <a:r>
              <a:rPr lang="en-US"/>
              <a:t>Click to edit Master title style</a:t>
            </a:r>
            <a:endParaRPr lang="en-US" dirty="0"/>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3924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bg1"/>
                </a:solidFill>
              </a:defRPr>
            </a:lvl1pPr>
          </a:lstStyle>
          <a:p>
            <a:r>
              <a:rPr lang="en-US"/>
              <a:t>Click to edit Master title style</a:t>
            </a:r>
            <a:endParaRPr lang="en-US" dirty="0"/>
          </a:p>
        </p:txBody>
      </p:sp>
      <p:cxnSp>
        <p:nvCxnSpPr>
          <p:cNvPr id="9" name="Straight Connector 8"/>
          <p:cNvCxnSpPr/>
          <p:nvPr userDrawn="1"/>
        </p:nvCxnSpPr>
        <p:spPr>
          <a:xfrm>
            <a:off x="4497191" y="2"/>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5132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7568" y="3154492"/>
            <a:ext cx="7913489" cy="531555"/>
          </a:xfrm>
        </p:spPr>
        <p:txBody>
          <a:bodyPr anchor="ctr"/>
          <a:lstStyle>
            <a:lvl1pPr algn="ctr">
              <a:defRPr>
                <a:solidFill>
                  <a:schemeClr val="tx1"/>
                </a:solidFill>
              </a:defRPr>
            </a:lvl1pPr>
          </a:lstStyle>
          <a:p>
            <a:r>
              <a:rPr lang="en-US"/>
              <a:t>Click to edit Master title style</a:t>
            </a:r>
            <a:endParaRPr lang="en-US" dirty="0"/>
          </a:p>
        </p:txBody>
      </p:sp>
      <p:sp>
        <p:nvSpPr>
          <p:cNvPr id="5" name="Rectangle 4"/>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7" name="TextBox 6"/>
          <p:cNvSpPr txBox="1"/>
          <p:nvPr userDrawn="1"/>
        </p:nvSpPr>
        <p:spPr bwMode="auto">
          <a:xfrm>
            <a:off x="530669" y="6389932"/>
            <a:ext cx="3077314"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cxnSp>
        <p:nvCxnSpPr>
          <p:cNvPr id="9" name="Straight Connector 8"/>
          <p:cNvCxnSpPr/>
          <p:nvPr userDrawn="1"/>
        </p:nvCxnSpPr>
        <p:spPr>
          <a:xfrm>
            <a:off x="4497191" y="2"/>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2211906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10"/>
          </p:nvPr>
        </p:nvSpPr>
        <p:spPr bwMode="invGray">
          <a:xfrm>
            <a:off x="537568" y="1570791"/>
            <a:ext cx="7913489" cy="4554025"/>
          </a:xfrm>
        </p:spPr>
        <p:txBody>
          <a:bodyPr>
            <a:normAutofit/>
          </a:bodyPr>
          <a:lstStyle>
            <a:lvl1pPr>
              <a:defRPr sz="2461">
                <a:solidFill>
                  <a:schemeClr val="bg1"/>
                </a:solidFill>
              </a:defRPr>
            </a:lvl1pPr>
            <a:lvl2pPr>
              <a:buClr>
                <a:schemeClr val="bg1"/>
              </a:buClr>
              <a:defRPr sz="2461">
                <a:solidFill>
                  <a:schemeClr val="bg1"/>
                </a:solidFill>
              </a:defRPr>
            </a:lvl2pPr>
            <a:lvl3pPr>
              <a:buClr>
                <a:schemeClr val="bg1"/>
              </a:buClr>
              <a:defRPr sz="2461">
                <a:solidFill>
                  <a:schemeClr val="bg1"/>
                </a:solidFill>
              </a:defRPr>
            </a:lvl3pPr>
            <a:lvl4pPr>
              <a:buClr>
                <a:schemeClr val="bg1"/>
              </a:buClr>
              <a:defRPr sz="2461">
                <a:solidFill>
                  <a:schemeClr val="bg1"/>
                </a:solidFill>
              </a:defRPr>
            </a:lvl4pPr>
            <a:lvl5pPr>
              <a:buClr>
                <a:schemeClr val="bg1"/>
              </a:buClr>
              <a:defRPr sz="246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084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Text Placeholder 6"/>
          <p:cNvSpPr>
            <a:spLocks noGrp="1"/>
          </p:cNvSpPr>
          <p:nvPr>
            <p:ph type="body" sz="quarter" idx="10"/>
          </p:nvPr>
        </p:nvSpPr>
        <p:spPr>
          <a:xfrm>
            <a:off x="537568" y="1570791"/>
            <a:ext cx="7913489" cy="4554025"/>
          </a:xfrm>
        </p:spPr>
        <p:txBody>
          <a:bodyPr>
            <a:normAutofit/>
          </a:bodyPr>
          <a:lstStyle>
            <a:lvl1pPr>
              <a:spcBef>
                <a:spcPts val="0"/>
              </a:spcBef>
              <a:spcAft>
                <a:spcPts val="1181"/>
              </a:spcAft>
              <a:buClrTx/>
              <a:buFontTx/>
              <a:buBlip>
                <a:blip r:embed="rId2"/>
              </a:buBlip>
              <a:defRPr sz="2461">
                <a:solidFill>
                  <a:schemeClr val="tx1"/>
                </a:solidFill>
              </a:defRPr>
            </a:lvl1pPr>
            <a:lvl2pPr>
              <a:spcBef>
                <a:spcPts val="0"/>
              </a:spcBef>
              <a:spcAft>
                <a:spcPts val="1181"/>
              </a:spcAft>
              <a:buClrTx/>
              <a:defRPr sz="2461">
                <a:solidFill>
                  <a:schemeClr val="tx1"/>
                </a:solidFill>
              </a:defRPr>
            </a:lvl2pPr>
            <a:lvl3pPr>
              <a:spcBef>
                <a:spcPts val="0"/>
              </a:spcBef>
              <a:spcAft>
                <a:spcPts val="1181"/>
              </a:spcAft>
              <a:buClrTx/>
              <a:defRPr sz="2461">
                <a:solidFill>
                  <a:schemeClr val="tx1"/>
                </a:solidFill>
              </a:defRPr>
            </a:lvl3pPr>
            <a:lvl4pPr>
              <a:spcBef>
                <a:spcPts val="0"/>
              </a:spcBef>
              <a:spcAft>
                <a:spcPts val="1181"/>
              </a:spcAft>
              <a:buClrTx/>
              <a:defRPr sz="2461">
                <a:solidFill>
                  <a:schemeClr val="tx1"/>
                </a:solidFill>
              </a:defRPr>
            </a:lvl4pPr>
            <a:lvl5pPr>
              <a:spcBef>
                <a:spcPts val="0"/>
              </a:spcBef>
              <a:spcAft>
                <a:spcPts val="1181"/>
              </a:spcAft>
              <a:buClrTx/>
              <a:defRPr sz="246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Box 5"/>
          <p:cNvSpPr txBox="1"/>
          <p:nvPr userDrawn="1"/>
        </p:nvSpPr>
        <p:spPr bwMode="auto">
          <a:xfrm>
            <a:off x="530669" y="6389932"/>
            <a:ext cx="2760956"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422650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6" name="TextBox 5"/>
          <p:cNvSpPr txBox="1"/>
          <p:nvPr userDrawn="1"/>
        </p:nvSpPr>
        <p:spPr bwMode="auto">
          <a:xfrm>
            <a:off x="530670" y="6389932"/>
            <a:ext cx="301705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8" name="TextBox 7"/>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0" name="Picture 8"/>
          <p:cNvPicPr>
            <a:picLocks noChangeAspect="1" noChangeArrowheads="1"/>
          </p:cNvPicPr>
          <p:nvPr userDrawn="1"/>
        </p:nvPicPr>
        <p:blipFill>
          <a:blip r:embed="rId2"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829299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tx2"/>
        </a:solidFill>
        <a:effectLst/>
      </p:bgPr>
    </p:bg>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4" y="4497950"/>
            <a:ext cx="2520243"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7" name="Text Placeholder 3"/>
          <p:cNvSpPr>
            <a:spLocks noGrp="1"/>
          </p:cNvSpPr>
          <p:nvPr>
            <p:ph type="body" sz="half" idx="14"/>
          </p:nvPr>
        </p:nvSpPr>
        <p:spPr>
          <a:xfrm>
            <a:off x="5973927" y="4497950"/>
            <a:ext cx="247023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sp>
        <p:nvSpPr>
          <p:cNvPr id="18" name="Title Placeholder 1"/>
          <p:cNvSpPr>
            <a:spLocks noGrp="1"/>
          </p:cNvSpPr>
          <p:nvPr>
            <p:ph type="title"/>
          </p:nvPr>
        </p:nvSpPr>
        <p:spPr>
          <a:xfrm>
            <a:off x="530669" y="439591"/>
            <a:ext cx="7920388"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2729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92392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3" name="TextBox 12"/>
          <p:cNvSpPr txBox="1"/>
          <p:nvPr userDrawn="1"/>
        </p:nvSpPr>
        <p:spPr bwMode="auto">
          <a:xfrm>
            <a:off x="530669" y="6389932"/>
            <a:ext cx="3310815"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4" name="TextBox 13"/>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5"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141091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7" y="4497950"/>
            <a:ext cx="3824097" cy="1612615"/>
          </a:xfrm>
        </p:spPr>
        <p:txBody>
          <a:bodyPr lIns="0" tIns="0" rIns="0" bIns="0">
            <a:normAutofit/>
          </a:bodyPr>
          <a:lstStyle>
            <a:lvl1pPr marL="0" indent="0">
              <a:buNone/>
              <a:defRPr sz="1181">
                <a:solidFill>
                  <a:schemeClr val="tx1"/>
                </a:solidFill>
              </a:defRPr>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US"/>
              <a:t>Click to edit Master text styles</a:t>
            </a:r>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32249"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lvl1pPr>
              <a:defRPr>
                <a:solidFill>
                  <a:schemeClr val="tx1"/>
                </a:solidFill>
              </a:defRPr>
            </a:lvl1pPr>
          </a:lstStyle>
          <a:p>
            <a:r>
              <a:rPr lang="en-US"/>
              <a:t>Click to edit Master title style</a:t>
            </a:r>
            <a:endParaRPr lang="en-US" dirty="0"/>
          </a:p>
        </p:txBody>
      </p:sp>
      <p:pic>
        <p:nvPicPr>
          <p:cNvPr id="19" name="Picture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625359" y="1561984"/>
            <a:ext cx="3824095" cy="2046775"/>
          </a:xfrm>
          <a:prstGeom prst="rect">
            <a:avLst/>
          </a:prstGeom>
        </p:spPr>
      </p:pic>
      <p:sp>
        <p:nvSpPr>
          <p:cNvPr id="8" name="Rectangle 7"/>
          <p:cNvSpPr/>
          <p:nvPr userDrawn="1"/>
        </p:nvSpPr>
        <p:spPr bwMode="white">
          <a:xfrm>
            <a:off x="173243" y="6205143"/>
            <a:ext cx="8643340" cy="519003"/>
          </a:xfrm>
          <a:prstGeom prst="rect">
            <a:avLst/>
          </a:prstGeom>
          <a:solidFill>
            <a:schemeClr val="tx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0" name="TextBox 9"/>
          <p:cNvSpPr txBox="1"/>
          <p:nvPr userDrawn="1"/>
        </p:nvSpPr>
        <p:spPr bwMode="auto">
          <a:xfrm>
            <a:off x="530670" y="6389932"/>
            <a:ext cx="3333413" cy="153496"/>
          </a:xfrm>
          <a:prstGeom prst="rect">
            <a:avLst/>
          </a:prstGeom>
          <a:noFill/>
        </p:spPr>
        <p:txBody>
          <a:bodyPr wrap="square" lIns="0" tIns="0" rIns="0" bIns="0">
            <a:spAutoFit/>
          </a:bodyPr>
          <a:lstStyle/>
          <a:p>
            <a:pPr defTabSz="450068">
              <a:defRPr/>
            </a:pPr>
            <a:r>
              <a:rPr lang="en-AU" sz="984" dirty="0">
                <a:solidFill>
                  <a:prstClr val="black"/>
                </a:solidFill>
              </a:rPr>
              <a:t>ETHICS IN THE WORKPLACE</a:t>
            </a:r>
          </a:p>
        </p:txBody>
      </p:sp>
      <p:sp>
        <p:nvSpPr>
          <p:cNvPr id="11" name="TextBox 10"/>
          <p:cNvSpPr txBox="1"/>
          <p:nvPr userDrawn="1"/>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black"/>
                </a:solidFill>
              </a:rPr>
              <a:pPr algn="r" defTabSz="450068">
                <a:defRPr/>
              </a:pPr>
              <a:t>‹#›</a:t>
            </a:fld>
            <a:endParaRPr lang="en-US" sz="984" dirty="0">
              <a:solidFill>
                <a:prstClr val="black"/>
              </a:solidFill>
            </a:endParaRPr>
          </a:p>
        </p:txBody>
      </p:sp>
      <p:pic>
        <p:nvPicPr>
          <p:cNvPr id="14" name="Picture 8"/>
          <p:cNvPicPr>
            <a:picLocks noChangeAspect="1" noChangeArrowheads="1"/>
          </p:cNvPicPr>
          <p:nvPr userDrawn="1"/>
        </p:nvPicPr>
        <p:blipFill>
          <a:blip r:embed="rId3" cstate="print"/>
          <a:srcRect/>
          <a:stretch>
            <a:fillRect/>
          </a:stretch>
        </p:blipFill>
        <p:spPr bwMode="auto">
          <a:xfrm>
            <a:off x="6681519" y="628878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322946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537568" y="437036"/>
            <a:ext cx="7913489" cy="5686198"/>
          </a:xfrm>
        </p:spPr>
        <p:txBody>
          <a:bodyPr/>
          <a:lstStyle>
            <a:lvl1pPr marL="0" indent="0">
              <a:buNone/>
              <a:defRPr baseline="0">
                <a:latin typeface="+mj-lt"/>
                <a:cs typeface="DIN"/>
              </a:defRPr>
            </a:lvl1pPr>
          </a:lstStyle>
          <a:p>
            <a:r>
              <a:rPr lang="en-US" dirty="0"/>
              <a:t>CLICK ICON TO INSERT IMAGE</a:t>
            </a:r>
          </a:p>
        </p:txBody>
      </p:sp>
    </p:spTree>
    <p:extLst>
      <p:ext uri="{BB962C8B-B14F-4D97-AF65-F5344CB8AC3E}">
        <p14:creationId xmlns:p14="http://schemas.microsoft.com/office/powerpoint/2010/main" val="8631804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0298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smtClean="0"/>
              <a:t>Click to edit Master text styles</a:t>
            </a:r>
          </a:p>
        </p:txBody>
      </p:sp>
      <p:sp>
        <p:nvSpPr>
          <p:cNvPr id="4" name="Date Placeholder 3"/>
          <p:cNvSpPr>
            <a:spLocks noGrp="1"/>
          </p:cNvSpPr>
          <p:nvPr>
            <p:ph type="dt" sz="half" idx="10"/>
          </p:nvPr>
        </p:nvSpPr>
        <p:spPr>
          <a:xfrm>
            <a:off x="530668" y="6340168"/>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11"/>
          </p:nvPr>
        </p:nvSpPr>
        <p:spPr>
          <a:xfrm>
            <a:off x="3075385" y="6340168"/>
            <a:ext cx="2850356" cy="364195"/>
          </a:xfrm>
          <a:prstGeom prst="rect">
            <a:avLst/>
          </a:prstGeom>
        </p:spPr>
        <p:txBody>
          <a:bodyPr/>
          <a:lstStyle/>
          <a:p>
            <a:pPr defTabSz="450068"/>
            <a:endParaRPr lang="en-US">
              <a:solidFill>
                <a:prstClr val="black">
                  <a:tint val="75000"/>
                </a:prstClr>
              </a:solidFill>
            </a:endParaRPr>
          </a:p>
        </p:txBody>
      </p:sp>
      <p:sp>
        <p:nvSpPr>
          <p:cNvPr id="6" name="Slide Number Placeholder 5"/>
          <p:cNvSpPr>
            <a:spLocks noGrp="1"/>
          </p:cNvSpPr>
          <p:nvPr>
            <p:ph type="sldNum" sz="quarter" idx="12"/>
          </p:nvPr>
        </p:nvSpPr>
        <p:spPr>
          <a:xfrm>
            <a:off x="6450806" y="6340168"/>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Tree>
    <p:extLst>
      <p:ext uri="{BB962C8B-B14F-4D97-AF65-F5344CB8AC3E}">
        <p14:creationId xmlns:p14="http://schemas.microsoft.com/office/powerpoint/2010/main" val="19991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4"/>
            <a:ext cx="7650956" cy="531555"/>
          </a:xfrm>
        </p:spPr>
        <p:txBody>
          <a:bodyPr/>
          <a:lstStyle>
            <a:lvl1pPr algn="ctr">
              <a:defRPr>
                <a:solidFill>
                  <a:schemeClr val="bg1"/>
                </a:solidFill>
              </a:defRPr>
            </a:lvl1pPr>
          </a:lstStyle>
          <a:p>
            <a:r>
              <a:rPr lang="en-AU" dirty="0"/>
              <a:t>Click to edit Master title style</a:t>
            </a:r>
            <a:endParaRPr lang="en-US" dirty="0"/>
          </a:p>
        </p:txBody>
      </p:sp>
      <p:sp>
        <p:nvSpPr>
          <p:cNvPr id="4" name="Date Placeholder 3"/>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858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09" y="3127936"/>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0"/>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3480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7" name="Slide Number Placeholder 6"/>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371"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26" y="4497950"/>
            <a:ext cx="252024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371"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26" y="1685244"/>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9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0"/>
            <a:ext cx="3845106"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7" name="Slide Number Placeholder 6"/>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0"/>
            <a:ext cx="3868813" cy="1612615"/>
          </a:xfrm>
        </p:spPr>
        <p:txBody>
          <a:bodyPr lIns="0" tIns="0" rIns="0" bIns="0">
            <a:normAutofit/>
          </a:bodyPr>
          <a:lstStyle>
            <a:lvl1pPr marL="0" indent="0">
              <a:buNone/>
              <a:defRPr sz="1181"/>
            </a:lvl1pPr>
            <a:lvl2pPr marL="450068" indent="0">
              <a:buNone/>
              <a:defRPr sz="1181"/>
            </a:lvl2pPr>
            <a:lvl3pPr marL="900135" indent="0">
              <a:buNone/>
              <a:defRPr sz="984"/>
            </a:lvl3pPr>
            <a:lvl4pPr marL="1350203" indent="0">
              <a:buNone/>
              <a:defRPr sz="886"/>
            </a:lvl4pPr>
            <a:lvl5pPr marL="1800271" indent="0">
              <a:buNone/>
              <a:defRPr sz="886"/>
            </a:lvl5pPr>
            <a:lvl6pPr marL="2250338" indent="0">
              <a:buNone/>
              <a:defRPr sz="886"/>
            </a:lvl6pPr>
            <a:lvl7pPr marL="2700406" indent="0">
              <a:buNone/>
              <a:defRPr sz="886"/>
            </a:lvl7pPr>
            <a:lvl8pPr marL="3150474" indent="0">
              <a:buNone/>
              <a:defRPr sz="886"/>
            </a:lvl8pPr>
            <a:lvl9pPr marL="3600541"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48" y="1561984"/>
            <a:ext cx="3824095" cy="2046775"/>
          </a:xfrm>
          <a:prstGeom prst="rect">
            <a:avLst/>
          </a:prstGeom>
        </p:spPr>
      </p:pic>
      <p:sp>
        <p:nvSpPr>
          <p:cNvPr id="15"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57" y="1561984"/>
            <a:ext cx="3824095" cy="2046775"/>
          </a:xfrm>
          <a:prstGeom prst="rect">
            <a:avLst/>
          </a:prstGeom>
        </p:spPr>
      </p:pic>
    </p:spTree>
    <p:extLst>
      <p:ext uri="{BB962C8B-B14F-4D97-AF65-F5344CB8AC3E}">
        <p14:creationId xmlns:p14="http://schemas.microsoft.com/office/powerpoint/2010/main" val="1433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ullets">
    <p:bg>
      <p:bgPr>
        <a:solidFill>
          <a:srgbClr val="C2E6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defRPr b="1"/>
            </a:lvl1pPr>
          </a:lstStyle>
          <a:p>
            <a:pPr lvl="0"/>
            <a:r>
              <a:rPr lang="en-AU" dirty="0"/>
              <a:t>Click to edit Master text styles</a:t>
            </a:r>
          </a:p>
        </p:txBody>
      </p:sp>
      <p:sp>
        <p:nvSpPr>
          <p:cNvPr id="4" name="Date Placeholder 3"/>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214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bers">
    <p:bg>
      <p:bgPr>
        <a:solidFill>
          <a:srgbClr val="B7C7C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353" y="2597242"/>
            <a:ext cx="5827653" cy="2651919"/>
          </a:xfrm>
        </p:spPr>
        <p:txBody>
          <a:bodyPr anchor="ctr"/>
          <a:lstStyle>
            <a:lvl1pPr>
              <a:lnSpc>
                <a:spcPct val="140000"/>
              </a:lnSpc>
              <a:spcBef>
                <a:spcPts val="0"/>
              </a:spcBef>
              <a:spcAft>
                <a:spcPts val="425"/>
              </a:spcAft>
              <a:buClr>
                <a:schemeClr val="bg1"/>
              </a:buClr>
              <a:buFont typeface="+mj-lt"/>
              <a:buAutoNum type="arabicPeriod"/>
              <a:defRPr b="1"/>
            </a:lvl1pPr>
          </a:lstStyle>
          <a:p>
            <a:pPr lvl="0"/>
            <a:r>
              <a:rPr lang="en-AU" dirty="0"/>
              <a:t>Click to edit Master text styles</a:t>
            </a:r>
          </a:p>
        </p:txBody>
      </p:sp>
      <p:sp>
        <p:nvSpPr>
          <p:cNvPr id="4" name="Date Placeholder 3"/>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7" name="Straight Arrow Connector 6"/>
          <p:cNvCxnSpPr/>
          <p:nvPr userDrawn="1"/>
        </p:nvCxnSpPr>
        <p:spPr>
          <a:xfrm>
            <a:off x="1160275"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a:off x="7726171" y="2597242"/>
            <a:ext cx="0" cy="2651919"/>
          </a:xfrm>
          <a:prstGeom prst="straightConnector1">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Tree>
    <p:extLst>
      <p:ext uri="{BB962C8B-B14F-4D97-AF65-F5344CB8AC3E}">
        <p14:creationId xmlns:p14="http://schemas.microsoft.com/office/powerpoint/2010/main" val="28851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INTRODUCTION 1">
    <p:bg>
      <p:bgPr>
        <a:solidFill>
          <a:srgbClr val="4F6C73"/>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558009" y="888321"/>
            <a:ext cx="6364858" cy="3735110"/>
          </a:xfrm>
        </p:spPr>
        <p:txBody>
          <a:bodyPr/>
          <a:lstStyle>
            <a:lvl1pPr marL="0" indent="0">
              <a:buNone/>
              <a:defRPr b="0" i="0" baseline="0">
                <a:solidFill>
                  <a:srgbClr val="00F1D7"/>
                </a:solidFill>
                <a:latin typeface="+mj-lt"/>
                <a:cs typeface="DIN Medium"/>
              </a:defRPr>
            </a:lvl1pPr>
          </a:lstStyle>
          <a:p>
            <a:pPr lvl="0"/>
            <a:r>
              <a:rPr lang="en-US" dirty="0"/>
              <a:t>INSERT QUOTE HERE </a:t>
            </a:r>
          </a:p>
        </p:txBody>
      </p:sp>
      <p:sp>
        <p:nvSpPr>
          <p:cNvPr id="14" name="Text Placeholder 13"/>
          <p:cNvSpPr>
            <a:spLocks noGrp="1"/>
          </p:cNvSpPr>
          <p:nvPr>
            <p:ph type="body" sz="quarter" idx="11" hasCustomPrompt="1"/>
          </p:nvPr>
        </p:nvSpPr>
        <p:spPr>
          <a:xfrm>
            <a:off x="5182903" y="4651772"/>
            <a:ext cx="2739964" cy="461260"/>
          </a:xfrm>
        </p:spPr>
        <p:txBody>
          <a:bodyPr>
            <a:normAutofit/>
          </a:bodyPr>
          <a:lstStyle>
            <a:lvl1pPr marL="0" indent="0" algn="r">
              <a:buNone/>
              <a:defRPr sz="1575">
                <a:solidFill>
                  <a:srgbClr val="00F1D7"/>
                </a:solidFill>
                <a:latin typeface="+mj-lt"/>
                <a:cs typeface="DIN"/>
              </a:defRPr>
            </a:lvl1pPr>
          </a:lstStyle>
          <a:p>
            <a:pPr lvl="0"/>
            <a:r>
              <a:rPr lang="en-US" dirty="0"/>
              <a:t>INSERT NAME</a:t>
            </a:r>
          </a:p>
        </p:txBody>
      </p:sp>
      <p:sp>
        <p:nvSpPr>
          <p:cNvPr id="15" name="Footer Placeholder 2"/>
          <p:cNvSpPr>
            <a:spLocks noGrp="1"/>
          </p:cNvSpPr>
          <p:nvPr>
            <p:ph type="ftr" sz="quarter" idx="12"/>
          </p:nvPr>
        </p:nvSpPr>
        <p:spPr>
          <a:xfrm>
            <a:off x="7111597" y="6340167"/>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6" name="Slide Number Placeholder 3"/>
          <p:cNvSpPr>
            <a:spLocks noGrp="1"/>
          </p:cNvSpPr>
          <p:nvPr>
            <p:ph type="sldNum" sz="quarter" idx="13"/>
          </p:nvPr>
        </p:nvSpPr>
        <p:spPr>
          <a:xfrm>
            <a:off x="8361810" y="6340167"/>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11" name="Title 1"/>
          <p:cNvSpPr>
            <a:spLocks noGrp="1"/>
          </p:cNvSpPr>
          <p:nvPr>
            <p:ph type="title" hasCustomPrompt="1"/>
          </p:nvPr>
        </p:nvSpPr>
        <p:spPr>
          <a:xfrm>
            <a:off x="356183" y="5570412"/>
            <a:ext cx="2391333" cy="740421"/>
          </a:xfrm>
          <a:prstGeom prst="rect">
            <a:avLst/>
          </a:prstGeom>
        </p:spPr>
        <p:txBody>
          <a:bodyPr/>
          <a:lstStyle>
            <a:lvl1pPr>
              <a:defRPr b="1" i="0" spc="0">
                <a:latin typeface="DINEngschrift"/>
                <a:cs typeface="DINEngschrift"/>
              </a:defRPr>
            </a:lvl1pPr>
          </a:lstStyle>
          <a:p>
            <a:r>
              <a:rPr lang="en-AU" dirty="0"/>
              <a:t>CLICK TO </a:t>
            </a:r>
            <a:br>
              <a:rPr lang="en-AU" dirty="0"/>
            </a:br>
            <a:r>
              <a:rPr lang="en-AU" dirty="0"/>
              <a:t>EDIT TITLE </a:t>
            </a:r>
            <a:endParaRPr lang="en-US" dirty="0"/>
          </a:p>
        </p:txBody>
      </p:sp>
      <p:cxnSp>
        <p:nvCxnSpPr>
          <p:cNvPr id="19" name="Straight Connector 18"/>
          <p:cNvCxnSpPr/>
          <p:nvPr userDrawn="1"/>
        </p:nvCxnSpPr>
        <p:spPr>
          <a:xfrm>
            <a:off x="450056" y="5420640"/>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0056" y="6383644"/>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360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IMAGE">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61477" y="411700"/>
            <a:ext cx="8352114" cy="5754286"/>
          </a:xfrm>
        </p:spPr>
        <p:txBody>
          <a:bodyPr/>
          <a:lstStyle>
            <a:lvl1pPr marL="0" indent="0">
              <a:buNone/>
              <a:defRPr baseline="0">
                <a:latin typeface="+mj-lt"/>
                <a:cs typeface="DIN"/>
              </a:defRPr>
            </a:lvl1pPr>
          </a:lstStyle>
          <a:p>
            <a:r>
              <a:rPr lang="en-US" dirty="0"/>
              <a:t>CLICK ICON TO INSERT IMAGE</a:t>
            </a:r>
          </a:p>
        </p:txBody>
      </p:sp>
      <p:sp>
        <p:nvSpPr>
          <p:cNvPr id="5" name="TextBox 4"/>
          <p:cNvSpPr txBox="1"/>
          <p:nvPr userDrawn="1"/>
        </p:nvSpPr>
        <p:spPr bwMode="auto">
          <a:xfrm>
            <a:off x="6185887" y="6465474"/>
            <a:ext cx="1441349" cy="153496"/>
          </a:xfrm>
          <a:prstGeom prst="rect">
            <a:avLst/>
          </a:prstGeom>
          <a:noFill/>
        </p:spPr>
        <p:txBody>
          <a:bodyPr wrap="square" lIns="0" tIns="0" rIns="0" bIns="0">
            <a:spAutoFit/>
          </a:bodyPr>
          <a:lstStyle/>
          <a:p>
            <a:pPr defTabSz="450068">
              <a:defRPr/>
            </a:pPr>
            <a:r>
              <a:rPr lang="en-US" sz="984" dirty="0">
                <a:solidFill>
                  <a:prstClr val="white"/>
                </a:solidFill>
              </a:rPr>
              <a:t>THE ETHICS CENTRE</a:t>
            </a:r>
            <a:endParaRPr lang="en-US" sz="984" b="1" dirty="0">
              <a:solidFill>
                <a:prstClr val="white"/>
              </a:solidFill>
              <a:latin typeface="Signika Negative" pitchFamily="2" charset="0"/>
            </a:endParaRPr>
          </a:p>
        </p:txBody>
      </p:sp>
      <p:sp>
        <p:nvSpPr>
          <p:cNvPr id="7" name="TextBox 6"/>
          <p:cNvSpPr txBox="1"/>
          <p:nvPr userDrawn="1"/>
        </p:nvSpPr>
        <p:spPr bwMode="auto">
          <a:xfrm>
            <a:off x="530670" y="6465474"/>
            <a:ext cx="2284572" cy="153496"/>
          </a:xfrm>
          <a:prstGeom prst="rect">
            <a:avLst/>
          </a:prstGeom>
          <a:noFill/>
        </p:spPr>
        <p:txBody>
          <a:bodyPr wrap="square" lIns="0" tIns="0" rIns="0" bIns="0">
            <a:spAutoFit/>
          </a:bodyPr>
          <a:lstStyle/>
          <a:p>
            <a:pPr defTabSz="450068">
              <a:defRPr/>
            </a:pPr>
            <a:r>
              <a:rPr lang="en-US" sz="984" dirty="0">
                <a:solidFill>
                  <a:prstClr val="white"/>
                </a:solidFill>
              </a:rPr>
              <a:t>ETHICS AT WORK</a:t>
            </a:r>
            <a:endParaRPr lang="en-US" sz="984" b="1" dirty="0">
              <a:solidFill>
                <a:prstClr val="white"/>
              </a:solidFill>
              <a:latin typeface="Signika Negative" pitchFamily="2" charset="0"/>
            </a:endParaRPr>
          </a:p>
        </p:txBody>
      </p:sp>
      <p:sp>
        <p:nvSpPr>
          <p:cNvPr id="8" name="TextBox 7"/>
          <p:cNvSpPr txBox="1"/>
          <p:nvPr userDrawn="1"/>
        </p:nvSpPr>
        <p:spPr bwMode="auto">
          <a:xfrm>
            <a:off x="8112932" y="6465474"/>
            <a:ext cx="357526" cy="153496"/>
          </a:xfrm>
          <a:prstGeom prst="rect">
            <a:avLst/>
          </a:prstGeom>
          <a:noFill/>
        </p:spPr>
        <p:txBody>
          <a:bodyPr wrap="square" lIns="0" tIns="0" rIns="0" bIns="0">
            <a:spAutoFit/>
          </a:bodyPr>
          <a:lstStyle/>
          <a:p>
            <a:pPr algn="r" defTabSz="450068">
              <a:defRPr/>
            </a:pPr>
            <a:fld id="{9874E3F2-0C7A-DC48-9691-FC9C21F92B86}" type="slidenum">
              <a:rPr lang="en-US" sz="984" b="1" smtClean="0">
                <a:solidFill>
                  <a:prstClr val="white"/>
                </a:solidFill>
              </a:rPr>
              <a:pPr algn="r" defTabSz="450068">
                <a:defRPr/>
              </a:pPr>
              <a:t>‹#›</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11863955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640" y="904927"/>
            <a:ext cx="2391333" cy="740421"/>
          </a:xfrm>
          <a:prstGeom prst="rect">
            <a:avLst/>
          </a:prstGeom>
        </p:spPr>
        <p:txBody>
          <a:bodyPr/>
          <a:lstStyle>
            <a:lvl1pPr>
              <a:defRPr b="1" i="0" spc="0">
                <a:latin typeface="DINEngschrift"/>
                <a:cs typeface="DINEngschrift"/>
              </a:defRPr>
            </a:lvl1pPr>
          </a:lstStyle>
          <a:p>
            <a:r>
              <a:rPr lang="en-AU" dirty="0"/>
              <a:t>CLICK TO </a:t>
            </a:r>
            <a:br>
              <a:rPr lang="en-AU" dirty="0"/>
            </a:br>
            <a:r>
              <a:rPr lang="en-AU" dirty="0"/>
              <a:t>EDIT TITLE </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7" name="Footer Placeholder 2"/>
          <p:cNvSpPr>
            <a:spLocks noGrp="1"/>
          </p:cNvSpPr>
          <p:nvPr>
            <p:ph type="ftr" sz="quarter" idx="10"/>
          </p:nvPr>
        </p:nvSpPr>
        <p:spPr>
          <a:xfrm>
            <a:off x="7111597" y="6340167"/>
            <a:ext cx="1282685" cy="364195"/>
          </a:xfrm>
          <a:prstGeom prst="rect">
            <a:avLst/>
          </a:prstGeom>
        </p:spPr>
        <p:txBody>
          <a:bodyPr/>
          <a:lstStyle>
            <a:lvl1pPr>
              <a:defRPr sz="788">
                <a:latin typeface="+mj-lt"/>
              </a:defRPr>
            </a:lvl1pPr>
          </a:lstStyle>
          <a:p>
            <a:pPr defTabSz="450068"/>
            <a:r>
              <a:rPr lang="en-US" smtClean="0">
                <a:solidFill>
                  <a:prstClr val="black">
                    <a:tint val="75000"/>
                  </a:prstClr>
                </a:solidFill>
              </a:rPr>
              <a:t>THE ETHICS CENTRE </a:t>
            </a:r>
            <a:endParaRPr lang="en-US" dirty="0">
              <a:solidFill>
                <a:prstClr val="black">
                  <a:tint val="75000"/>
                </a:prstClr>
              </a:solidFill>
            </a:endParaRPr>
          </a:p>
        </p:txBody>
      </p:sp>
      <p:sp>
        <p:nvSpPr>
          <p:cNvPr id="18" name="Slide Number Placeholder 3"/>
          <p:cNvSpPr>
            <a:spLocks noGrp="1"/>
          </p:cNvSpPr>
          <p:nvPr>
            <p:ph type="sldNum" sz="quarter" idx="11"/>
          </p:nvPr>
        </p:nvSpPr>
        <p:spPr>
          <a:xfrm>
            <a:off x="8361810" y="6340167"/>
            <a:ext cx="351623" cy="364195"/>
          </a:xfrm>
          <a:prstGeom prst="rect">
            <a:avLst/>
          </a:prstGeom>
        </p:spPr>
        <p:txBody>
          <a:bodyPr/>
          <a:lstStyle>
            <a:lvl1pPr>
              <a:defRPr sz="788">
                <a:latin typeface="+mj-lt"/>
              </a:defRPr>
            </a:lvl1pPr>
          </a:lstStyle>
          <a:p>
            <a:pPr defTabSz="450068"/>
            <a:fld id="{0770C0DF-DF74-A645-B3DD-0684E2A11FA2}" type="slidenum">
              <a:rPr lang="en-US" smtClean="0">
                <a:solidFill>
                  <a:prstClr val="black">
                    <a:tint val="75000"/>
                  </a:prstClr>
                </a:solidFill>
              </a:rPr>
              <a:pPr defTabSz="450068"/>
              <a:t>‹#›</a:t>
            </a:fld>
            <a:endParaRPr lang="en-US" dirty="0">
              <a:solidFill>
                <a:prstClr val="black">
                  <a:tint val="75000"/>
                </a:prstClr>
              </a:solidFill>
            </a:endParaRPr>
          </a:p>
        </p:txBody>
      </p:sp>
      <p:sp>
        <p:nvSpPr>
          <p:cNvPr id="20" name="Text Placeholder 11"/>
          <p:cNvSpPr>
            <a:spLocks noGrp="1"/>
          </p:cNvSpPr>
          <p:nvPr>
            <p:ph type="body" sz="quarter" idx="13" hasCustomPrompt="1"/>
          </p:nvPr>
        </p:nvSpPr>
        <p:spPr>
          <a:xfrm>
            <a:off x="352641" y="295527"/>
            <a:ext cx="2087323" cy="411650"/>
          </a:xfrm>
        </p:spPr>
        <p:txBody>
          <a:bodyPr>
            <a:normAutofit/>
          </a:bodyPr>
          <a:lstStyle>
            <a:lvl1pPr marL="0" indent="0">
              <a:buNone/>
              <a:defRPr sz="1378">
                <a:latin typeface="+mj-lt"/>
                <a:cs typeface="DIN"/>
              </a:defRPr>
            </a:lvl1pPr>
            <a:lvl2pPr marL="450068" indent="0" algn="l">
              <a:buNone/>
              <a:defRPr sz="1772">
                <a:latin typeface="DIN"/>
                <a:cs typeface="DIN"/>
              </a:defRPr>
            </a:lvl2pPr>
          </a:lstStyle>
          <a:p>
            <a:pPr lvl="0"/>
            <a:r>
              <a:rPr lang="en-US" dirty="0"/>
              <a:t>SUBTITLE</a:t>
            </a:r>
          </a:p>
        </p:txBody>
      </p:sp>
      <p:cxnSp>
        <p:nvCxnSpPr>
          <p:cNvPr id="11" name="Straight Connector 10"/>
          <p:cNvCxnSpPr/>
          <p:nvPr userDrawn="1"/>
        </p:nvCxnSpPr>
        <p:spPr>
          <a:xfrm>
            <a:off x="453668" y="764177"/>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3668" y="1727182"/>
            <a:ext cx="913847"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268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Section Title Pag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5085" y="3166918"/>
            <a:ext cx="7650956" cy="531555"/>
          </a:xfrm>
        </p:spPr>
        <p:txBody>
          <a:bodyPr/>
          <a:lstStyle>
            <a:lvl1pPr algn="ctr">
              <a:defRPr>
                <a:solidFill>
                  <a:schemeClr val="bg1"/>
                </a:solidFill>
              </a:defRPr>
            </a:lvl1pPr>
          </a:lstStyle>
          <a:p>
            <a:r>
              <a:rPr lang="en-AU" dirty="0"/>
              <a:t>Click to edit Master title style</a:t>
            </a:r>
            <a:endParaRPr lang="en-US" dirty="0"/>
          </a:p>
        </p:txBody>
      </p:sp>
      <p:sp>
        <p:nvSpPr>
          <p:cNvPr id="4" name="Date Placeholder 3"/>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7" name="Straight Connector 6"/>
          <p:cNvCxnSpPr/>
          <p:nvPr userDrawn="1"/>
        </p:nvCxnSpPr>
        <p:spPr>
          <a:xfrm>
            <a:off x="0"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308558" y="3417424"/>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029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Quote">
    <p:bg>
      <p:bgPr>
        <a:solidFill>
          <a:srgbClr val="DCDDD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211" y="3127939"/>
            <a:ext cx="6904709" cy="531555"/>
          </a:xfrm>
        </p:spPr>
        <p:txBody>
          <a:bodyPr anchor="ctr"/>
          <a:lstStyle>
            <a:lvl1pPr algn="ctr">
              <a:defRPr>
                <a:solidFill>
                  <a:schemeClr val="tx1"/>
                </a:solidFill>
              </a:defRPr>
            </a:lvl1pPr>
          </a:lstStyle>
          <a:p>
            <a:r>
              <a:rPr lang="en-AU" dirty="0"/>
              <a:t>Click to edit Master title style</a:t>
            </a:r>
            <a:endParaRPr lang="en-US" dirty="0"/>
          </a:p>
        </p:txBody>
      </p:sp>
      <p:cxnSp>
        <p:nvCxnSpPr>
          <p:cNvPr id="9" name="Straight Connector 8"/>
          <p:cNvCxnSpPr/>
          <p:nvPr userDrawn="1"/>
        </p:nvCxnSpPr>
        <p:spPr>
          <a:xfrm>
            <a:off x="4497191" y="6"/>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497191" y="6124023"/>
            <a:ext cx="0" cy="716519"/>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3633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30694"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30694" y="4497954"/>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7" name="Slide Number Placeholder 6"/>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half" idx="13"/>
          </p:nvPr>
        </p:nvSpPr>
        <p:spPr>
          <a:xfrm>
            <a:off x="3231426" y="4497954"/>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17" name="Text Placeholder 3"/>
          <p:cNvSpPr>
            <a:spLocks noGrp="1"/>
          </p:cNvSpPr>
          <p:nvPr>
            <p:ph type="body" sz="half" idx="14"/>
          </p:nvPr>
        </p:nvSpPr>
        <p:spPr>
          <a:xfrm>
            <a:off x="5973949" y="4497954"/>
            <a:ext cx="252024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18"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231426"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73949" y="1685245"/>
            <a:ext cx="2520243" cy="18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0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0669" y="4497954"/>
            <a:ext cx="3845106"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sp>
        <p:nvSpPr>
          <p:cNvPr id="5" name="Date Placeholder 4"/>
          <p:cNvSpPr>
            <a:spLocks noGrp="1"/>
          </p:cNvSpPr>
          <p:nvPr>
            <p:ph type="dt" sz="half" idx="10"/>
          </p:nvPr>
        </p:nvSpPr>
        <p:spPr>
          <a:xfrm>
            <a:off x="530668" y="6340167"/>
            <a:ext cx="2100263" cy="364195"/>
          </a:xfrm>
          <a:prstGeom prst="rect">
            <a:avLst/>
          </a:prstGeom>
        </p:spPr>
        <p:txBody>
          <a:bodyPr/>
          <a:lstStyle/>
          <a:p>
            <a:pPr defTabSz="450068"/>
            <a:fld id="{F100A38F-16FB-D249-9137-C5B20EB8A5B4}" type="datetimeFigureOut">
              <a:rPr lang="en-US" smtClean="0">
                <a:solidFill>
                  <a:prstClr val="black">
                    <a:tint val="75000"/>
                  </a:prstClr>
                </a:solidFill>
              </a:rPr>
              <a:pPr defTabSz="450068"/>
              <a:t>4/6/2018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3075385" y="6340167"/>
            <a:ext cx="2850356" cy="364195"/>
          </a:xfrm>
          <a:prstGeom prst="rect">
            <a:avLst/>
          </a:prstGeom>
        </p:spPr>
        <p:txBody>
          <a:bodyPr/>
          <a:lstStyle/>
          <a:p>
            <a:pPr defTabSz="450068"/>
            <a:endParaRPr lang="en-US" dirty="0">
              <a:solidFill>
                <a:prstClr val="black">
                  <a:tint val="75000"/>
                </a:prstClr>
              </a:solidFill>
            </a:endParaRPr>
          </a:p>
        </p:txBody>
      </p:sp>
      <p:sp>
        <p:nvSpPr>
          <p:cNvPr id="7" name="Slide Number Placeholder 6"/>
          <p:cNvSpPr>
            <a:spLocks noGrp="1"/>
          </p:cNvSpPr>
          <p:nvPr>
            <p:ph type="sldNum" sz="quarter" idx="12"/>
          </p:nvPr>
        </p:nvSpPr>
        <p:spPr>
          <a:xfrm>
            <a:off x="6450806" y="6340167"/>
            <a:ext cx="2100263" cy="364195"/>
          </a:xfrm>
          <a:prstGeom prst="rect">
            <a:avLst/>
          </a:prstGeom>
        </p:spPr>
        <p:txBody>
          <a:bodyPr/>
          <a:lstStyle/>
          <a:p>
            <a:pPr defTabSz="450068"/>
            <a:fld id="{ECA5F0BD-3E94-3943-8567-32D6DC70A933}" type="slidenum">
              <a:rPr lang="en-US" smtClean="0">
                <a:solidFill>
                  <a:prstClr val="black">
                    <a:tint val="75000"/>
                  </a:prstClr>
                </a:solidFill>
              </a:rPr>
              <a:pPr defTabSz="450068"/>
              <a:t>‹#›</a:t>
            </a:fld>
            <a:endParaRPr lang="en-US" dirty="0">
              <a:solidFill>
                <a:prstClr val="black">
                  <a:tint val="75000"/>
                </a:prstClr>
              </a:solidFill>
            </a:endParaRPr>
          </a:p>
        </p:txBody>
      </p:sp>
      <p:cxnSp>
        <p:nvCxnSpPr>
          <p:cNvPr id="12" name="Straight Arrow Connector 11"/>
          <p:cNvCxnSpPr/>
          <p:nvPr userDrawn="1"/>
        </p:nvCxnSpPr>
        <p:spPr>
          <a:xfrm>
            <a:off x="-765096" y="4497949"/>
            <a:ext cx="510064" cy="0"/>
          </a:xfrm>
          <a:prstGeom prst="straightConnector1">
            <a:avLst/>
          </a:prstGeom>
          <a:ln w="571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half" idx="14"/>
          </p:nvPr>
        </p:nvSpPr>
        <p:spPr>
          <a:xfrm>
            <a:off x="4625356" y="4497954"/>
            <a:ext cx="3868813" cy="1612615"/>
          </a:xfrm>
        </p:spPr>
        <p:txBody>
          <a:bodyPr lIns="0" tIns="0" rIns="0" bIns="0">
            <a:normAutofit/>
          </a:bodyPr>
          <a:lstStyle>
            <a:lvl1pPr marL="0" indent="0">
              <a:buNone/>
              <a:defRPr sz="1181"/>
            </a:lvl1pPr>
            <a:lvl2pPr marL="449764" indent="0">
              <a:buNone/>
              <a:defRPr sz="1181"/>
            </a:lvl2pPr>
            <a:lvl3pPr marL="899523" indent="0">
              <a:buNone/>
              <a:defRPr sz="984"/>
            </a:lvl3pPr>
            <a:lvl4pPr marL="1349284" indent="0">
              <a:buNone/>
              <a:defRPr sz="886"/>
            </a:lvl4pPr>
            <a:lvl5pPr marL="1799048" indent="0">
              <a:buNone/>
              <a:defRPr sz="886"/>
            </a:lvl5pPr>
            <a:lvl6pPr marL="2248804" indent="0">
              <a:buNone/>
              <a:defRPr sz="886"/>
            </a:lvl6pPr>
            <a:lvl7pPr marL="2698565" indent="0">
              <a:buNone/>
              <a:defRPr sz="886"/>
            </a:lvl7pPr>
            <a:lvl8pPr marL="3148332" indent="0">
              <a:buNone/>
              <a:defRPr sz="886"/>
            </a:lvl8pPr>
            <a:lvl9pPr marL="3598095" indent="0">
              <a:buNone/>
              <a:defRPr sz="886"/>
            </a:lvl9pPr>
          </a:lstStyle>
          <a:p>
            <a:pPr lvl="0"/>
            <a:r>
              <a:rPr lang="en-AU" dirty="0"/>
              <a:t>Click to edit Master text styles</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254" y="1561984"/>
            <a:ext cx="3824095" cy="2046775"/>
          </a:xfrm>
          <a:prstGeom prst="rect">
            <a:avLst/>
          </a:prstGeom>
        </p:spPr>
      </p:pic>
      <p:sp>
        <p:nvSpPr>
          <p:cNvPr id="15" name="Title Placeholder 1"/>
          <p:cNvSpPr>
            <a:spLocks noGrp="1"/>
          </p:cNvSpPr>
          <p:nvPr>
            <p:ph type="title"/>
          </p:nvPr>
        </p:nvSpPr>
        <p:spPr>
          <a:xfrm>
            <a:off x="530668" y="439591"/>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625383" y="1561984"/>
            <a:ext cx="3824095" cy="2046775"/>
          </a:xfrm>
          <a:prstGeom prst="rect">
            <a:avLst/>
          </a:prstGeom>
        </p:spPr>
      </p:pic>
    </p:spTree>
    <p:extLst>
      <p:ext uri="{BB962C8B-B14F-4D97-AF65-F5344CB8AC3E}">
        <p14:creationId xmlns:p14="http://schemas.microsoft.com/office/powerpoint/2010/main" val="376435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83.xml"/><Relationship Id="rId117" Type="http://schemas.openxmlformats.org/officeDocument/2006/relationships/slideLayout" Target="../slideLayouts/slideLayout174.xml"/><Relationship Id="rId21" Type="http://schemas.openxmlformats.org/officeDocument/2006/relationships/slideLayout" Target="../slideLayouts/slideLayout78.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63" Type="http://schemas.openxmlformats.org/officeDocument/2006/relationships/slideLayout" Target="../slideLayouts/slideLayout120.xml"/><Relationship Id="rId68" Type="http://schemas.openxmlformats.org/officeDocument/2006/relationships/slideLayout" Target="../slideLayouts/slideLayout125.xml"/><Relationship Id="rId84" Type="http://schemas.openxmlformats.org/officeDocument/2006/relationships/slideLayout" Target="../slideLayouts/slideLayout141.xml"/><Relationship Id="rId89" Type="http://schemas.openxmlformats.org/officeDocument/2006/relationships/slideLayout" Target="../slideLayouts/slideLayout146.xml"/><Relationship Id="rId112" Type="http://schemas.openxmlformats.org/officeDocument/2006/relationships/slideLayout" Target="../slideLayouts/slideLayout169.xml"/><Relationship Id="rId133" Type="http://schemas.openxmlformats.org/officeDocument/2006/relationships/slideLayout" Target="../slideLayouts/slideLayout190.xml"/><Relationship Id="rId138" Type="http://schemas.openxmlformats.org/officeDocument/2006/relationships/slideLayout" Target="../slideLayouts/slideLayout195.xml"/><Relationship Id="rId16" Type="http://schemas.openxmlformats.org/officeDocument/2006/relationships/slideLayout" Target="../slideLayouts/slideLayout73.xml"/><Relationship Id="rId107" Type="http://schemas.openxmlformats.org/officeDocument/2006/relationships/slideLayout" Target="../slideLayouts/slideLayout164.xml"/><Relationship Id="rId11" Type="http://schemas.openxmlformats.org/officeDocument/2006/relationships/slideLayout" Target="../slideLayouts/slideLayout68.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74" Type="http://schemas.openxmlformats.org/officeDocument/2006/relationships/slideLayout" Target="../slideLayouts/slideLayout131.xml"/><Relationship Id="rId79" Type="http://schemas.openxmlformats.org/officeDocument/2006/relationships/slideLayout" Target="../slideLayouts/slideLayout136.xml"/><Relationship Id="rId102" Type="http://schemas.openxmlformats.org/officeDocument/2006/relationships/slideLayout" Target="../slideLayouts/slideLayout159.xml"/><Relationship Id="rId123" Type="http://schemas.openxmlformats.org/officeDocument/2006/relationships/slideLayout" Target="../slideLayouts/slideLayout180.xml"/><Relationship Id="rId128" Type="http://schemas.openxmlformats.org/officeDocument/2006/relationships/slideLayout" Target="../slideLayouts/slideLayout185.xml"/><Relationship Id="rId144" Type="http://schemas.openxmlformats.org/officeDocument/2006/relationships/slideLayout" Target="../slideLayouts/slideLayout201.xml"/><Relationship Id="rId149" Type="http://schemas.openxmlformats.org/officeDocument/2006/relationships/image" Target="../media/image14.emf"/><Relationship Id="rId5" Type="http://schemas.openxmlformats.org/officeDocument/2006/relationships/slideLayout" Target="../slideLayouts/slideLayout62.xml"/><Relationship Id="rId90" Type="http://schemas.openxmlformats.org/officeDocument/2006/relationships/slideLayout" Target="../slideLayouts/slideLayout147.xml"/><Relationship Id="rId95" Type="http://schemas.openxmlformats.org/officeDocument/2006/relationships/slideLayout" Target="../slideLayouts/slideLayout152.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64" Type="http://schemas.openxmlformats.org/officeDocument/2006/relationships/slideLayout" Target="../slideLayouts/slideLayout121.xml"/><Relationship Id="rId69" Type="http://schemas.openxmlformats.org/officeDocument/2006/relationships/slideLayout" Target="../slideLayouts/slideLayout126.xml"/><Relationship Id="rId113" Type="http://schemas.openxmlformats.org/officeDocument/2006/relationships/slideLayout" Target="../slideLayouts/slideLayout170.xml"/><Relationship Id="rId118" Type="http://schemas.openxmlformats.org/officeDocument/2006/relationships/slideLayout" Target="../slideLayouts/slideLayout175.xml"/><Relationship Id="rId134" Type="http://schemas.openxmlformats.org/officeDocument/2006/relationships/slideLayout" Target="../slideLayouts/slideLayout191.xml"/><Relationship Id="rId139" Type="http://schemas.openxmlformats.org/officeDocument/2006/relationships/slideLayout" Target="../slideLayouts/slideLayout196.xml"/><Relationship Id="rId80" Type="http://schemas.openxmlformats.org/officeDocument/2006/relationships/slideLayout" Target="../slideLayouts/slideLayout137.xml"/><Relationship Id="rId85" Type="http://schemas.openxmlformats.org/officeDocument/2006/relationships/slideLayout" Target="../slideLayouts/slideLayout142.xml"/><Relationship Id="rId150" Type="http://schemas.openxmlformats.org/officeDocument/2006/relationships/image" Target="../media/image15.png"/><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67" Type="http://schemas.openxmlformats.org/officeDocument/2006/relationships/slideLayout" Target="../slideLayouts/slideLayout124.xml"/><Relationship Id="rId103" Type="http://schemas.openxmlformats.org/officeDocument/2006/relationships/slideLayout" Target="../slideLayouts/slideLayout160.xml"/><Relationship Id="rId108" Type="http://schemas.openxmlformats.org/officeDocument/2006/relationships/slideLayout" Target="../slideLayouts/slideLayout165.xml"/><Relationship Id="rId116" Type="http://schemas.openxmlformats.org/officeDocument/2006/relationships/slideLayout" Target="../slideLayouts/slideLayout173.xml"/><Relationship Id="rId124" Type="http://schemas.openxmlformats.org/officeDocument/2006/relationships/slideLayout" Target="../slideLayouts/slideLayout181.xml"/><Relationship Id="rId129" Type="http://schemas.openxmlformats.org/officeDocument/2006/relationships/slideLayout" Target="../slideLayouts/slideLayout186.xml"/><Relationship Id="rId137" Type="http://schemas.openxmlformats.org/officeDocument/2006/relationships/slideLayout" Target="../slideLayouts/slideLayout194.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slideLayout" Target="../slideLayouts/slideLayout119.xml"/><Relationship Id="rId70" Type="http://schemas.openxmlformats.org/officeDocument/2006/relationships/slideLayout" Target="../slideLayouts/slideLayout127.xml"/><Relationship Id="rId75" Type="http://schemas.openxmlformats.org/officeDocument/2006/relationships/slideLayout" Target="../slideLayouts/slideLayout132.xml"/><Relationship Id="rId83" Type="http://schemas.openxmlformats.org/officeDocument/2006/relationships/slideLayout" Target="../slideLayouts/slideLayout140.xml"/><Relationship Id="rId88" Type="http://schemas.openxmlformats.org/officeDocument/2006/relationships/slideLayout" Target="../slideLayouts/slideLayout145.xml"/><Relationship Id="rId91" Type="http://schemas.openxmlformats.org/officeDocument/2006/relationships/slideLayout" Target="../slideLayouts/slideLayout148.xml"/><Relationship Id="rId96" Type="http://schemas.openxmlformats.org/officeDocument/2006/relationships/slideLayout" Target="../slideLayouts/slideLayout153.xml"/><Relationship Id="rId111" Type="http://schemas.openxmlformats.org/officeDocument/2006/relationships/slideLayout" Target="../slideLayouts/slideLayout168.xml"/><Relationship Id="rId132" Type="http://schemas.openxmlformats.org/officeDocument/2006/relationships/slideLayout" Target="../slideLayouts/slideLayout189.xml"/><Relationship Id="rId140" Type="http://schemas.openxmlformats.org/officeDocument/2006/relationships/slideLayout" Target="../slideLayouts/slideLayout197.xml"/><Relationship Id="rId145" Type="http://schemas.openxmlformats.org/officeDocument/2006/relationships/slideLayout" Target="../slideLayouts/slideLayout20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6" Type="http://schemas.openxmlformats.org/officeDocument/2006/relationships/slideLayout" Target="../slideLayouts/slideLayout163.xml"/><Relationship Id="rId114" Type="http://schemas.openxmlformats.org/officeDocument/2006/relationships/slideLayout" Target="../slideLayouts/slideLayout171.xml"/><Relationship Id="rId119" Type="http://schemas.openxmlformats.org/officeDocument/2006/relationships/slideLayout" Target="../slideLayouts/slideLayout176.xml"/><Relationship Id="rId127" Type="http://schemas.openxmlformats.org/officeDocument/2006/relationships/slideLayout" Target="../slideLayouts/slideLayout18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65" Type="http://schemas.openxmlformats.org/officeDocument/2006/relationships/slideLayout" Target="../slideLayouts/slideLayout122.xml"/><Relationship Id="rId73" Type="http://schemas.openxmlformats.org/officeDocument/2006/relationships/slideLayout" Target="../slideLayouts/slideLayout130.xml"/><Relationship Id="rId78" Type="http://schemas.openxmlformats.org/officeDocument/2006/relationships/slideLayout" Target="../slideLayouts/slideLayout135.xml"/><Relationship Id="rId81" Type="http://schemas.openxmlformats.org/officeDocument/2006/relationships/slideLayout" Target="../slideLayouts/slideLayout138.xml"/><Relationship Id="rId86" Type="http://schemas.openxmlformats.org/officeDocument/2006/relationships/slideLayout" Target="../slideLayouts/slideLayout143.xml"/><Relationship Id="rId94" Type="http://schemas.openxmlformats.org/officeDocument/2006/relationships/slideLayout" Target="../slideLayouts/slideLayout151.xml"/><Relationship Id="rId99" Type="http://schemas.openxmlformats.org/officeDocument/2006/relationships/slideLayout" Target="../slideLayouts/slideLayout156.xml"/><Relationship Id="rId101" Type="http://schemas.openxmlformats.org/officeDocument/2006/relationships/slideLayout" Target="../slideLayouts/slideLayout158.xml"/><Relationship Id="rId122" Type="http://schemas.openxmlformats.org/officeDocument/2006/relationships/slideLayout" Target="../slideLayouts/slideLayout179.xml"/><Relationship Id="rId130" Type="http://schemas.openxmlformats.org/officeDocument/2006/relationships/slideLayout" Target="../slideLayouts/slideLayout187.xml"/><Relationship Id="rId135" Type="http://schemas.openxmlformats.org/officeDocument/2006/relationships/slideLayout" Target="../slideLayouts/slideLayout192.xml"/><Relationship Id="rId143" Type="http://schemas.openxmlformats.org/officeDocument/2006/relationships/slideLayout" Target="../slideLayouts/slideLayout200.xml"/><Relationship Id="rId148" Type="http://schemas.openxmlformats.org/officeDocument/2006/relationships/theme" Target="../theme/theme1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9" Type="http://schemas.openxmlformats.org/officeDocument/2006/relationships/slideLayout" Target="../slideLayouts/slideLayout96.xml"/><Relationship Id="rId109" Type="http://schemas.openxmlformats.org/officeDocument/2006/relationships/slideLayout" Target="../slideLayouts/slideLayout166.xml"/><Relationship Id="rId34" Type="http://schemas.openxmlformats.org/officeDocument/2006/relationships/slideLayout" Target="../slideLayouts/slideLayout91.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6" Type="http://schemas.openxmlformats.org/officeDocument/2006/relationships/slideLayout" Target="../slideLayouts/slideLayout133.xml"/><Relationship Id="rId97" Type="http://schemas.openxmlformats.org/officeDocument/2006/relationships/slideLayout" Target="../slideLayouts/slideLayout154.xml"/><Relationship Id="rId104" Type="http://schemas.openxmlformats.org/officeDocument/2006/relationships/slideLayout" Target="../slideLayouts/slideLayout161.xml"/><Relationship Id="rId120" Type="http://schemas.openxmlformats.org/officeDocument/2006/relationships/slideLayout" Target="../slideLayouts/slideLayout177.xml"/><Relationship Id="rId125" Type="http://schemas.openxmlformats.org/officeDocument/2006/relationships/slideLayout" Target="../slideLayouts/slideLayout182.xml"/><Relationship Id="rId141" Type="http://schemas.openxmlformats.org/officeDocument/2006/relationships/slideLayout" Target="../slideLayouts/slideLayout198.xml"/><Relationship Id="rId146" Type="http://schemas.openxmlformats.org/officeDocument/2006/relationships/slideLayout" Target="../slideLayouts/slideLayout203.xml"/><Relationship Id="rId7" Type="http://schemas.openxmlformats.org/officeDocument/2006/relationships/slideLayout" Target="../slideLayouts/slideLayout64.xml"/><Relationship Id="rId71" Type="http://schemas.openxmlformats.org/officeDocument/2006/relationships/slideLayout" Target="../slideLayouts/slideLayout128.xml"/><Relationship Id="rId92" Type="http://schemas.openxmlformats.org/officeDocument/2006/relationships/slideLayout" Target="../slideLayouts/slideLayout149.xml"/><Relationship Id="rId2" Type="http://schemas.openxmlformats.org/officeDocument/2006/relationships/slideLayout" Target="../slideLayouts/slideLayout59.xml"/><Relationship Id="rId29" Type="http://schemas.openxmlformats.org/officeDocument/2006/relationships/slideLayout" Target="../slideLayouts/slideLayout86.xml"/><Relationship Id="rId24" Type="http://schemas.openxmlformats.org/officeDocument/2006/relationships/slideLayout" Target="../slideLayouts/slideLayout81.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66" Type="http://schemas.openxmlformats.org/officeDocument/2006/relationships/slideLayout" Target="../slideLayouts/slideLayout123.xml"/><Relationship Id="rId87" Type="http://schemas.openxmlformats.org/officeDocument/2006/relationships/slideLayout" Target="../slideLayouts/slideLayout144.xml"/><Relationship Id="rId110" Type="http://schemas.openxmlformats.org/officeDocument/2006/relationships/slideLayout" Target="../slideLayouts/slideLayout167.xml"/><Relationship Id="rId115" Type="http://schemas.openxmlformats.org/officeDocument/2006/relationships/slideLayout" Target="../slideLayouts/slideLayout172.xml"/><Relationship Id="rId131" Type="http://schemas.openxmlformats.org/officeDocument/2006/relationships/slideLayout" Target="../slideLayouts/slideLayout188.xml"/><Relationship Id="rId136" Type="http://schemas.openxmlformats.org/officeDocument/2006/relationships/slideLayout" Target="../slideLayouts/slideLayout193.xml"/><Relationship Id="rId61" Type="http://schemas.openxmlformats.org/officeDocument/2006/relationships/slideLayout" Target="../slideLayouts/slideLayout118.xml"/><Relationship Id="rId82" Type="http://schemas.openxmlformats.org/officeDocument/2006/relationships/slideLayout" Target="../slideLayouts/slideLayout139.xml"/><Relationship Id="rId19" Type="http://schemas.openxmlformats.org/officeDocument/2006/relationships/slideLayout" Target="../slideLayouts/slideLayout76.xml"/><Relationship Id="rId14" Type="http://schemas.openxmlformats.org/officeDocument/2006/relationships/slideLayout" Target="../slideLayouts/slideLayout71.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56" Type="http://schemas.openxmlformats.org/officeDocument/2006/relationships/slideLayout" Target="../slideLayouts/slideLayout113.xml"/><Relationship Id="rId77" Type="http://schemas.openxmlformats.org/officeDocument/2006/relationships/slideLayout" Target="../slideLayouts/slideLayout134.xml"/><Relationship Id="rId100" Type="http://schemas.openxmlformats.org/officeDocument/2006/relationships/slideLayout" Target="../slideLayouts/slideLayout157.xml"/><Relationship Id="rId105" Type="http://schemas.openxmlformats.org/officeDocument/2006/relationships/slideLayout" Target="../slideLayouts/slideLayout162.xml"/><Relationship Id="rId126" Type="http://schemas.openxmlformats.org/officeDocument/2006/relationships/slideLayout" Target="../slideLayouts/slideLayout183.xml"/><Relationship Id="rId147" Type="http://schemas.openxmlformats.org/officeDocument/2006/relationships/slideLayout" Target="../slideLayouts/slideLayout204.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72" Type="http://schemas.openxmlformats.org/officeDocument/2006/relationships/slideLayout" Target="../slideLayouts/slideLayout129.xml"/><Relationship Id="rId93" Type="http://schemas.openxmlformats.org/officeDocument/2006/relationships/slideLayout" Target="../slideLayouts/slideLayout150.xml"/><Relationship Id="rId98" Type="http://schemas.openxmlformats.org/officeDocument/2006/relationships/slideLayout" Target="../slideLayouts/slideLayout155.xml"/><Relationship Id="rId121" Type="http://schemas.openxmlformats.org/officeDocument/2006/relationships/slideLayout" Target="../slideLayouts/slideLayout178.xml"/><Relationship Id="rId142" Type="http://schemas.openxmlformats.org/officeDocument/2006/relationships/slideLayout" Target="../slideLayouts/slideLayout1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image" Target="../media/image15.png"/><Relationship Id="rId2" Type="http://schemas.openxmlformats.org/officeDocument/2006/relationships/slideLayout" Target="../slideLayouts/slideLayout206.xml"/><Relationship Id="rId16" Type="http://schemas.openxmlformats.org/officeDocument/2006/relationships/image" Target="../media/image14.emf"/><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theme" Target="../theme/theme11.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image" Target="../media/image15.png"/><Relationship Id="rId5" Type="http://schemas.openxmlformats.org/officeDocument/2006/relationships/slideLayout" Target="../slideLayouts/slideLayout223.xml"/><Relationship Id="rId10" Type="http://schemas.openxmlformats.org/officeDocument/2006/relationships/theme" Target="../theme/theme12.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image" Target="../media/image15.png"/><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theme" Target="../theme/theme13.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0.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Interior_backgroun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799670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733" r:id="rId5"/>
  </p:sldLayoutIdLst>
  <p:txStyles>
    <p:titleStyle>
      <a:lvl1pPr algn="ctr" defTabSz="418858" rtl="0" eaLnBrk="1" latinLnBrk="0" hangingPunct="1">
        <a:spcBef>
          <a:spcPct val="0"/>
        </a:spcBef>
        <a:buNone/>
        <a:defRPr sz="4400" kern="1200">
          <a:solidFill>
            <a:schemeClr val="tx1"/>
          </a:solidFill>
          <a:latin typeface="+mj-lt"/>
          <a:ea typeface="+mj-ea"/>
          <a:cs typeface="+mj-cs"/>
        </a:defRPr>
      </a:lvl1pPr>
    </p:titleStyle>
    <p:bodyStyle>
      <a:lvl1pPr marL="314145" indent="-314145" algn="l" defTabSz="418858" rtl="0" eaLnBrk="1" latinLnBrk="0" hangingPunct="1">
        <a:spcBef>
          <a:spcPct val="20000"/>
        </a:spcBef>
        <a:buFont typeface="Arial"/>
        <a:buChar char="•"/>
        <a:defRPr sz="3200" kern="1200">
          <a:solidFill>
            <a:schemeClr val="tx1"/>
          </a:solidFill>
          <a:latin typeface="+mn-lt"/>
          <a:ea typeface="+mn-ea"/>
          <a:cs typeface="+mn-cs"/>
        </a:defRPr>
      </a:lvl1pPr>
      <a:lvl2pPr marL="680638" indent="-261788" algn="l" defTabSz="418858" rtl="0" eaLnBrk="1" latinLnBrk="0" hangingPunct="1">
        <a:spcBef>
          <a:spcPct val="20000"/>
        </a:spcBef>
        <a:buFont typeface="Arial"/>
        <a:buChar char="–"/>
        <a:defRPr sz="2800" kern="1200">
          <a:solidFill>
            <a:schemeClr val="tx1"/>
          </a:solidFill>
          <a:latin typeface="+mn-lt"/>
          <a:ea typeface="+mn-ea"/>
          <a:cs typeface="+mn-cs"/>
        </a:defRPr>
      </a:lvl2pPr>
      <a:lvl3pPr marL="1047164" indent="-209436" algn="l" defTabSz="418858" rtl="0" eaLnBrk="1" latinLnBrk="0" hangingPunct="1">
        <a:spcBef>
          <a:spcPct val="20000"/>
        </a:spcBef>
        <a:buFont typeface="Arial"/>
        <a:buChar char="•"/>
        <a:defRPr sz="2400" kern="1200">
          <a:solidFill>
            <a:schemeClr val="tx1"/>
          </a:solidFill>
          <a:latin typeface="+mn-lt"/>
          <a:ea typeface="+mn-ea"/>
          <a:cs typeface="+mn-cs"/>
        </a:defRPr>
      </a:lvl3pPr>
      <a:lvl4pPr marL="1466014" indent="-209436" algn="l" defTabSz="418858" rtl="0" eaLnBrk="1" latinLnBrk="0" hangingPunct="1">
        <a:spcBef>
          <a:spcPct val="20000"/>
        </a:spcBef>
        <a:buFont typeface="Arial"/>
        <a:buChar char="–"/>
        <a:defRPr sz="2000" kern="1200">
          <a:solidFill>
            <a:schemeClr val="tx1"/>
          </a:solidFill>
          <a:latin typeface="+mn-lt"/>
          <a:ea typeface="+mn-ea"/>
          <a:cs typeface="+mn-cs"/>
        </a:defRPr>
      </a:lvl4pPr>
      <a:lvl5pPr marL="1884885" indent="-209436" algn="l" defTabSz="418858" rtl="0" eaLnBrk="1" latinLnBrk="0" hangingPunct="1">
        <a:spcBef>
          <a:spcPct val="20000"/>
        </a:spcBef>
        <a:buFont typeface="Arial"/>
        <a:buChar char="»"/>
        <a:defRPr sz="2000" kern="1200">
          <a:solidFill>
            <a:schemeClr val="tx1"/>
          </a:solidFill>
          <a:latin typeface="+mn-lt"/>
          <a:ea typeface="+mn-ea"/>
          <a:cs typeface="+mn-cs"/>
        </a:defRPr>
      </a:lvl5pPr>
      <a:lvl6pPr marL="2303733" indent="-209436" algn="l" defTabSz="418858" rtl="0" eaLnBrk="1" latinLnBrk="0" hangingPunct="1">
        <a:spcBef>
          <a:spcPct val="20000"/>
        </a:spcBef>
        <a:buFont typeface="Arial"/>
        <a:buChar char="•"/>
        <a:defRPr sz="2000" kern="1200">
          <a:solidFill>
            <a:schemeClr val="tx1"/>
          </a:solidFill>
          <a:latin typeface="+mn-lt"/>
          <a:ea typeface="+mn-ea"/>
          <a:cs typeface="+mn-cs"/>
        </a:defRPr>
      </a:lvl6pPr>
      <a:lvl7pPr marL="2722615" indent="-209436" algn="l" defTabSz="418858" rtl="0" eaLnBrk="1" latinLnBrk="0" hangingPunct="1">
        <a:spcBef>
          <a:spcPct val="20000"/>
        </a:spcBef>
        <a:buFont typeface="Arial"/>
        <a:buChar char="•"/>
        <a:defRPr sz="2000" kern="1200">
          <a:solidFill>
            <a:schemeClr val="tx1"/>
          </a:solidFill>
          <a:latin typeface="+mn-lt"/>
          <a:ea typeface="+mn-ea"/>
          <a:cs typeface="+mn-cs"/>
        </a:defRPr>
      </a:lvl7pPr>
      <a:lvl8pPr marL="3141469" indent="-209436" algn="l" defTabSz="418858" rtl="0" eaLnBrk="1" latinLnBrk="0" hangingPunct="1">
        <a:spcBef>
          <a:spcPct val="20000"/>
        </a:spcBef>
        <a:buFont typeface="Arial"/>
        <a:buChar char="•"/>
        <a:defRPr sz="2000" kern="1200">
          <a:solidFill>
            <a:schemeClr val="tx1"/>
          </a:solidFill>
          <a:latin typeface="+mn-lt"/>
          <a:ea typeface="+mn-ea"/>
          <a:cs typeface="+mn-cs"/>
        </a:defRPr>
      </a:lvl8pPr>
      <a:lvl9pPr marL="3560288" indent="-209436" algn="l" defTabSz="4188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18858" rtl="0" eaLnBrk="1" latinLnBrk="0" hangingPunct="1">
        <a:defRPr sz="1800" kern="1200">
          <a:solidFill>
            <a:schemeClr val="tx1"/>
          </a:solidFill>
          <a:latin typeface="+mn-lt"/>
          <a:ea typeface="+mn-ea"/>
          <a:cs typeface="+mn-cs"/>
        </a:defRPr>
      </a:lvl1pPr>
      <a:lvl2pPr marL="418858" algn="l" defTabSz="418858" rtl="0" eaLnBrk="1" latinLnBrk="0" hangingPunct="1">
        <a:defRPr sz="1800" kern="1200">
          <a:solidFill>
            <a:schemeClr val="tx1"/>
          </a:solidFill>
          <a:latin typeface="+mn-lt"/>
          <a:ea typeface="+mn-ea"/>
          <a:cs typeface="+mn-cs"/>
        </a:defRPr>
      </a:lvl2pPr>
      <a:lvl3pPr marL="837709" algn="l" defTabSz="418858" rtl="0" eaLnBrk="1" latinLnBrk="0" hangingPunct="1">
        <a:defRPr sz="1800" kern="1200">
          <a:solidFill>
            <a:schemeClr val="tx1"/>
          </a:solidFill>
          <a:latin typeface="+mn-lt"/>
          <a:ea typeface="+mn-ea"/>
          <a:cs typeface="+mn-cs"/>
        </a:defRPr>
      </a:lvl3pPr>
      <a:lvl4pPr marL="1256580" algn="l" defTabSz="418858" rtl="0" eaLnBrk="1" latinLnBrk="0" hangingPunct="1">
        <a:defRPr sz="1800" kern="1200">
          <a:solidFill>
            <a:schemeClr val="tx1"/>
          </a:solidFill>
          <a:latin typeface="+mn-lt"/>
          <a:ea typeface="+mn-ea"/>
          <a:cs typeface="+mn-cs"/>
        </a:defRPr>
      </a:lvl4pPr>
      <a:lvl5pPr marL="1675437" algn="l" defTabSz="418858" rtl="0" eaLnBrk="1" latinLnBrk="0" hangingPunct="1">
        <a:defRPr sz="1800" kern="1200">
          <a:solidFill>
            <a:schemeClr val="tx1"/>
          </a:solidFill>
          <a:latin typeface="+mn-lt"/>
          <a:ea typeface="+mn-ea"/>
          <a:cs typeface="+mn-cs"/>
        </a:defRPr>
      </a:lvl5pPr>
      <a:lvl6pPr marL="2094295" algn="l" defTabSz="418858" rtl="0" eaLnBrk="1" latinLnBrk="0" hangingPunct="1">
        <a:defRPr sz="1800" kern="1200">
          <a:solidFill>
            <a:schemeClr val="tx1"/>
          </a:solidFill>
          <a:latin typeface="+mn-lt"/>
          <a:ea typeface="+mn-ea"/>
          <a:cs typeface="+mn-cs"/>
        </a:defRPr>
      </a:lvl6pPr>
      <a:lvl7pPr marL="2513162" algn="l" defTabSz="418858" rtl="0" eaLnBrk="1" latinLnBrk="0" hangingPunct="1">
        <a:defRPr sz="1800" kern="1200">
          <a:solidFill>
            <a:schemeClr val="tx1"/>
          </a:solidFill>
          <a:latin typeface="+mn-lt"/>
          <a:ea typeface="+mn-ea"/>
          <a:cs typeface="+mn-cs"/>
        </a:defRPr>
      </a:lvl7pPr>
      <a:lvl8pPr marL="2932048" algn="l" defTabSz="418858" rtl="0" eaLnBrk="1" latinLnBrk="0" hangingPunct="1">
        <a:defRPr sz="1800" kern="1200">
          <a:solidFill>
            <a:schemeClr val="tx1"/>
          </a:solidFill>
          <a:latin typeface="+mn-lt"/>
          <a:ea typeface="+mn-ea"/>
          <a:cs typeface="+mn-cs"/>
        </a:defRPr>
      </a:lvl8pPr>
      <a:lvl9pPr marL="3350880" algn="l" defTabSz="41885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669" y="439599"/>
            <a:ext cx="7920388" cy="681009"/>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bwMode="invGray">
          <a:xfrm>
            <a:off x="530669" y="2718675"/>
            <a:ext cx="7920388" cy="3391889"/>
          </a:xfrm>
          <a:prstGeom prst="rect">
            <a:avLst/>
          </a:prstGeom>
        </p:spPr>
        <p:txBody>
          <a:bodyPr vert="horz" lIns="91440" tIns="45720" rIns="91440" bIns="45720" rtlCol="0">
            <a:normAutofit/>
          </a:bodyPr>
          <a:lstStyle/>
          <a:p>
            <a:pPr lvl="0"/>
            <a:r>
              <a:rPr lang="en-AU" dirty="0"/>
              <a:t>Click to edit Master text styles</a:t>
            </a:r>
          </a:p>
        </p:txBody>
      </p:sp>
      <p:sp>
        <p:nvSpPr>
          <p:cNvPr id="9" name="TextBox 8"/>
          <p:cNvSpPr txBox="1"/>
          <p:nvPr/>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white"/>
                </a:solidFill>
              </a:rPr>
              <a:pPr algn="r" defTabSz="450068">
                <a:defRPr/>
              </a:pPr>
              <a:t>‹#›</a:t>
            </a:fld>
            <a:endParaRPr lang="en-US" sz="984" dirty="0">
              <a:solidFill>
                <a:prstClr val="white"/>
              </a:solidFill>
            </a:endParaRPr>
          </a:p>
        </p:txBody>
      </p:sp>
      <p:pic>
        <p:nvPicPr>
          <p:cNvPr id="2050" name="Picture 2"/>
          <p:cNvPicPr>
            <a:picLocks noChangeAspect="1" noChangeArrowheads="1"/>
          </p:cNvPicPr>
          <p:nvPr/>
        </p:nvPicPr>
        <p:blipFill>
          <a:blip r:embed="rId149" cstate="print"/>
          <a:srcRect/>
          <a:stretch>
            <a:fillRect/>
          </a:stretch>
        </p:blipFill>
        <p:spPr bwMode="black">
          <a:xfrm>
            <a:off x="6675276" y="6286397"/>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4593765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 id="2147483789" r:id="rId43"/>
    <p:sldLayoutId id="2147483790" r:id="rId44"/>
    <p:sldLayoutId id="2147483791" r:id="rId45"/>
    <p:sldLayoutId id="2147483792" r:id="rId46"/>
    <p:sldLayoutId id="2147483793" r:id="rId47"/>
    <p:sldLayoutId id="2147483794" r:id="rId48"/>
    <p:sldLayoutId id="2147483795" r:id="rId49"/>
    <p:sldLayoutId id="2147483796" r:id="rId50"/>
    <p:sldLayoutId id="2147483797" r:id="rId51"/>
    <p:sldLayoutId id="2147483798" r:id="rId52"/>
    <p:sldLayoutId id="2147483799" r:id="rId53"/>
    <p:sldLayoutId id="2147483800" r:id="rId54"/>
    <p:sldLayoutId id="2147483801" r:id="rId55"/>
    <p:sldLayoutId id="2147483802" r:id="rId56"/>
    <p:sldLayoutId id="2147483803" r:id="rId57"/>
    <p:sldLayoutId id="2147483804" r:id="rId58"/>
    <p:sldLayoutId id="2147483805" r:id="rId59"/>
    <p:sldLayoutId id="2147483806" r:id="rId60"/>
    <p:sldLayoutId id="2147483807" r:id="rId61"/>
    <p:sldLayoutId id="2147483808" r:id="rId62"/>
    <p:sldLayoutId id="2147483809" r:id="rId63"/>
    <p:sldLayoutId id="2147483810" r:id="rId64"/>
    <p:sldLayoutId id="2147483811" r:id="rId65"/>
    <p:sldLayoutId id="2147483812" r:id="rId66"/>
    <p:sldLayoutId id="2147483813" r:id="rId67"/>
    <p:sldLayoutId id="2147483814" r:id="rId68"/>
    <p:sldLayoutId id="2147483815" r:id="rId69"/>
    <p:sldLayoutId id="2147483816" r:id="rId70"/>
    <p:sldLayoutId id="2147483817" r:id="rId71"/>
    <p:sldLayoutId id="2147483818" r:id="rId72"/>
    <p:sldLayoutId id="2147483819" r:id="rId73"/>
    <p:sldLayoutId id="2147483820" r:id="rId74"/>
    <p:sldLayoutId id="2147483821" r:id="rId75"/>
    <p:sldLayoutId id="2147483822" r:id="rId76"/>
    <p:sldLayoutId id="2147483823" r:id="rId77"/>
    <p:sldLayoutId id="2147483824" r:id="rId78"/>
    <p:sldLayoutId id="2147483825" r:id="rId79"/>
    <p:sldLayoutId id="2147483826" r:id="rId80"/>
    <p:sldLayoutId id="2147483827" r:id="rId81"/>
    <p:sldLayoutId id="2147483828" r:id="rId82"/>
    <p:sldLayoutId id="2147483829" r:id="rId83"/>
    <p:sldLayoutId id="2147483830" r:id="rId84"/>
    <p:sldLayoutId id="2147483831" r:id="rId85"/>
    <p:sldLayoutId id="2147483832" r:id="rId86"/>
    <p:sldLayoutId id="2147483833" r:id="rId87"/>
    <p:sldLayoutId id="2147483834" r:id="rId88"/>
    <p:sldLayoutId id="2147483835" r:id="rId89"/>
    <p:sldLayoutId id="2147483836" r:id="rId90"/>
    <p:sldLayoutId id="2147483837" r:id="rId91"/>
    <p:sldLayoutId id="2147483838" r:id="rId92"/>
    <p:sldLayoutId id="2147483839" r:id="rId93"/>
    <p:sldLayoutId id="2147483840" r:id="rId94"/>
    <p:sldLayoutId id="2147483841" r:id="rId95"/>
    <p:sldLayoutId id="2147483842" r:id="rId96"/>
    <p:sldLayoutId id="2147483843" r:id="rId97"/>
    <p:sldLayoutId id="2147483844" r:id="rId98"/>
    <p:sldLayoutId id="2147483845" r:id="rId99"/>
    <p:sldLayoutId id="2147483846" r:id="rId100"/>
    <p:sldLayoutId id="2147483847" r:id="rId101"/>
    <p:sldLayoutId id="2147483848" r:id="rId102"/>
    <p:sldLayoutId id="2147483849" r:id="rId103"/>
    <p:sldLayoutId id="2147483850" r:id="rId104"/>
    <p:sldLayoutId id="2147483851" r:id="rId105"/>
    <p:sldLayoutId id="2147483852" r:id="rId106"/>
    <p:sldLayoutId id="2147483853" r:id="rId107"/>
    <p:sldLayoutId id="2147483854" r:id="rId108"/>
    <p:sldLayoutId id="2147483855" r:id="rId109"/>
    <p:sldLayoutId id="2147483856" r:id="rId110"/>
    <p:sldLayoutId id="2147483857" r:id="rId111"/>
    <p:sldLayoutId id="2147483858" r:id="rId112"/>
    <p:sldLayoutId id="2147483859" r:id="rId113"/>
    <p:sldLayoutId id="2147483860" r:id="rId114"/>
    <p:sldLayoutId id="2147483861" r:id="rId115"/>
    <p:sldLayoutId id="2147483862" r:id="rId116"/>
    <p:sldLayoutId id="2147483863" r:id="rId117"/>
    <p:sldLayoutId id="2147483864" r:id="rId118"/>
    <p:sldLayoutId id="2147483865" r:id="rId119"/>
    <p:sldLayoutId id="2147483866" r:id="rId120"/>
    <p:sldLayoutId id="2147483867" r:id="rId121"/>
    <p:sldLayoutId id="2147483868" r:id="rId122"/>
    <p:sldLayoutId id="2147483869" r:id="rId123"/>
    <p:sldLayoutId id="2147483870" r:id="rId124"/>
    <p:sldLayoutId id="2147483871" r:id="rId125"/>
    <p:sldLayoutId id="2147483872" r:id="rId126"/>
    <p:sldLayoutId id="2147483873" r:id="rId127"/>
    <p:sldLayoutId id="2147483874" r:id="rId128"/>
    <p:sldLayoutId id="2147483875" r:id="rId129"/>
    <p:sldLayoutId id="2147483876" r:id="rId130"/>
    <p:sldLayoutId id="2147483877" r:id="rId131"/>
    <p:sldLayoutId id="2147483878" r:id="rId132"/>
    <p:sldLayoutId id="2147483879" r:id="rId133"/>
    <p:sldLayoutId id="2147483880" r:id="rId134"/>
    <p:sldLayoutId id="2147483881" r:id="rId135"/>
    <p:sldLayoutId id="2147483882" r:id="rId136"/>
    <p:sldLayoutId id="2147483883" r:id="rId137"/>
    <p:sldLayoutId id="2147483884" r:id="rId138"/>
    <p:sldLayoutId id="2147483885" r:id="rId139"/>
    <p:sldLayoutId id="2147483886" r:id="rId140"/>
    <p:sldLayoutId id="2147483887" r:id="rId141"/>
    <p:sldLayoutId id="2147483888" r:id="rId142"/>
    <p:sldLayoutId id="2147483889" r:id="rId143"/>
    <p:sldLayoutId id="2147483890" r:id="rId144"/>
    <p:sldLayoutId id="2147483891" r:id="rId145"/>
    <p:sldLayoutId id="2147483892" r:id="rId146"/>
    <p:sldLayoutId id="2147483893" r:id="rId147"/>
  </p:sldLayoutIdLst>
  <p:timing>
    <p:tnLst>
      <p:par>
        <p:cTn id="1" dur="indefinite" restart="never" nodeType="tmRoot"/>
      </p:par>
    </p:tnLst>
  </p:timing>
  <p:hf hdr="0" ftr="0" dt="0"/>
  <p:txStyles>
    <p:titleStyle>
      <a:lvl1pPr algn="l" defTabSz="450068" rtl="0" eaLnBrk="1" latinLnBrk="0" hangingPunct="1">
        <a:spcBef>
          <a:spcPct val="0"/>
        </a:spcBef>
        <a:buNone/>
        <a:defRPr sz="2461" b="1" kern="1200" cap="all" spc="49" baseline="0">
          <a:solidFill>
            <a:schemeClr val="bg1"/>
          </a:solidFill>
          <a:latin typeface="+mj-lt"/>
          <a:ea typeface="+mj-ea"/>
          <a:cs typeface="+mj-cs"/>
        </a:defRPr>
      </a:lvl1pPr>
    </p:titleStyle>
    <p:bodyStyle>
      <a:lvl1pPr marL="337551" indent="-337551" algn="l" defTabSz="450068" rtl="0" eaLnBrk="1" latinLnBrk="0" hangingPunct="1">
        <a:spcBef>
          <a:spcPct val="20000"/>
        </a:spcBef>
        <a:buSzPct val="100000"/>
        <a:buFontTx/>
        <a:buBlip>
          <a:blip r:embed="rId150"/>
        </a:buBlip>
        <a:defRPr sz="2461" kern="1200">
          <a:solidFill>
            <a:schemeClr val="bg1"/>
          </a:solidFill>
          <a:latin typeface="+mn-lt"/>
          <a:ea typeface="+mn-ea"/>
          <a:cs typeface="+mn-cs"/>
        </a:defRPr>
      </a:lvl1pPr>
      <a:lvl2pPr marL="731360" indent="-281292" algn="l" defTabSz="450068" rtl="0" eaLnBrk="1" latinLnBrk="0" hangingPunct="1">
        <a:spcBef>
          <a:spcPct val="20000"/>
        </a:spcBef>
        <a:buFont typeface="Arial"/>
        <a:buChar char="–"/>
        <a:defRPr sz="2756" kern="1200">
          <a:solidFill>
            <a:schemeClr val="tx1"/>
          </a:solidFill>
          <a:latin typeface="+mn-lt"/>
          <a:ea typeface="+mn-ea"/>
          <a:cs typeface="+mn-cs"/>
        </a:defRPr>
      </a:lvl2pPr>
      <a:lvl3pPr marL="1125169" indent="-225034" algn="l" defTabSz="450068" rtl="0" eaLnBrk="1" latinLnBrk="0" hangingPunct="1">
        <a:spcBef>
          <a:spcPct val="20000"/>
        </a:spcBef>
        <a:buFont typeface="Arial"/>
        <a:buChar char="•"/>
        <a:defRPr sz="2363" kern="1200">
          <a:solidFill>
            <a:schemeClr val="tx1"/>
          </a:solidFill>
          <a:latin typeface="+mn-lt"/>
          <a:ea typeface="+mn-ea"/>
          <a:cs typeface="+mn-cs"/>
        </a:defRPr>
      </a:lvl3pPr>
      <a:lvl4pPr marL="1575237" indent="-225034" algn="l" defTabSz="450068" rtl="0" eaLnBrk="1" latinLnBrk="0" hangingPunct="1">
        <a:spcBef>
          <a:spcPct val="20000"/>
        </a:spcBef>
        <a:buFont typeface="Arial"/>
        <a:buChar char="–"/>
        <a:defRPr sz="1969" kern="1200">
          <a:solidFill>
            <a:schemeClr val="tx1"/>
          </a:solidFill>
          <a:latin typeface="+mn-lt"/>
          <a:ea typeface="+mn-ea"/>
          <a:cs typeface="+mn-cs"/>
        </a:defRPr>
      </a:lvl4pPr>
      <a:lvl5pPr marL="2025305" indent="-225034" algn="l" defTabSz="450068" rtl="0" eaLnBrk="1" latinLnBrk="0" hangingPunct="1">
        <a:spcBef>
          <a:spcPct val="20000"/>
        </a:spcBef>
        <a:buFont typeface="Arial"/>
        <a:buChar char="»"/>
        <a:defRPr sz="1969" kern="1200">
          <a:solidFill>
            <a:schemeClr val="tx1"/>
          </a:solidFill>
          <a:latin typeface="+mn-lt"/>
          <a:ea typeface="+mn-ea"/>
          <a:cs typeface="+mn-cs"/>
        </a:defRPr>
      </a:lvl5pPr>
      <a:lvl6pPr marL="2475372" indent="-225034" algn="l" defTabSz="450068" rtl="0" eaLnBrk="1" latinLnBrk="0" hangingPunct="1">
        <a:spcBef>
          <a:spcPct val="20000"/>
        </a:spcBef>
        <a:buFont typeface="Arial"/>
        <a:buChar char="•"/>
        <a:defRPr sz="1969" kern="1200">
          <a:solidFill>
            <a:schemeClr val="tx1"/>
          </a:solidFill>
          <a:latin typeface="+mn-lt"/>
          <a:ea typeface="+mn-ea"/>
          <a:cs typeface="+mn-cs"/>
        </a:defRPr>
      </a:lvl6pPr>
      <a:lvl7pPr marL="2925440" indent="-225034" algn="l" defTabSz="450068" rtl="0" eaLnBrk="1" latinLnBrk="0" hangingPunct="1">
        <a:spcBef>
          <a:spcPct val="20000"/>
        </a:spcBef>
        <a:buFont typeface="Arial"/>
        <a:buChar char="•"/>
        <a:defRPr sz="1969" kern="1200">
          <a:solidFill>
            <a:schemeClr val="tx1"/>
          </a:solidFill>
          <a:latin typeface="+mn-lt"/>
          <a:ea typeface="+mn-ea"/>
          <a:cs typeface="+mn-cs"/>
        </a:defRPr>
      </a:lvl7pPr>
      <a:lvl8pPr marL="3375508" indent="-225034" algn="l" defTabSz="450068" rtl="0" eaLnBrk="1" latinLnBrk="0" hangingPunct="1">
        <a:spcBef>
          <a:spcPct val="20000"/>
        </a:spcBef>
        <a:buFont typeface="Arial"/>
        <a:buChar char="•"/>
        <a:defRPr sz="1969" kern="1200">
          <a:solidFill>
            <a:schemeClr val="tx1"/>
          </a:solidFill>
          <a:latin typeface="+mn-lt"/>
          <a:ea typeface="+mn-ea"/>
          <a:cs typeface="+mn-cs"/>
        </a:defRPr>
      </a:lvl8pPr>
      <a:lvl9pPr marL="3825575" indent="-225034" algn="l" defTabSz="450068"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68" rtl="0" eaLnBrk="1" latinLnBrk="0" hangingPunct="1">
        <a:defRPr sz="1772" kern="1200">
          <a:solidFill>
            <a:schemeClr val="tx1"/>
          </a:solidFill>
          <a:latin typeface="+mn-lt"/>
          <a:ea typeface="+mn-ea"/>
          <a:cs typeface="+mn-cs"/>
        </a:defRPr>
      </a:lvl1pPr>
      <a:lvl2pPr marL="450068" algn="l" defTabSz="450068" rtl="0" eaLnBrk="1" latinLnBrk="0" hangingPunct="1">
        <a:defRPr sz="1772" kern="1200">
          <a:solidFill>
            <a:schemeClr val="tx1"/>
          </a:solidFill>
          <a:latin typeface="+mn-lt"/>
          <a:ea typeface="+mn-ea"/>
          <a:cs typeface="+mn-cs"/>
        </a:defRPr>
      </a:lvl2pPr>
      <a:lvl3pPr marL="900135" algn="l" defTabSz="450068" rtl="0" eaLnBrk="1" latinLnBrk="0" hangingPunct="1">
        <a:defRPr sz="1772" kern="1200">
          <a:solidFill>
            <a:schemeClr val="tx1"/>
          </a:solidFill>
          <a:latin typeface="+mn-lt"/>
          <a:ea typeface="+mn-ea"/>
          <a:cs typeface="+mn-cs"/>
        </a:defRPr>
      </a:lvl3pPr>
      <a:lvl4pPr marL="1350203" algn="l" defTabSz="450068" rtl="0" eaLnBrk="1" latinLnBrk="0" hangingPunct="1">
        <a:defRPr sz="1772" kern="1200">
          <a:solidFill>
            <a:schemeClr val="tx1"/>
          </a:solidFill>
          <a:latin typeface="+mn-lt"/>
          <a:ea typeface="+mn-ea"/>
          <a:cs typeface="+mn-cs"/>
        </a:defRPr>
      </a:lvl4pPr>
      <a:lvl5pPr marL="1800271" algn="l" defTabSz="450068" rtl="0" eaLnBrk="1" latinLnBrk="0" hangingPunct="1">
        <a:defRPr sz="1772" kern="1200">
          <a:solidFill>
            <a:schemeClr val="tx1"/>
          </a:solidFill>
          <a:latin typeface="+mn-lt"/>
          <a:ea typeface="+mn-ea"/>
          <a:cs typeface="+mn-cs"/>
        </a:defRPr>
      </a:lvl5pPr>
      <a:lvl6pPr marL="2250338" algn="l" defTabSz="450068" rtl="0" eaLnBrk="1" latinLnBrk="0" hangingPunct="1">
        <a:defRPr sz="1772" kern="1200">
          <a:solidFill>
            <a:schemeClr val="tx1"/>
          </a:solidFill>
          <a:latin typeface="+mn-lt"/>
          <a:ea typeface="+mn-ea"/>
          <a:cs typeface="+mn-cs"/>
        </a:defRPr>
      </a:lvl6pPr>
      <a:lvl7pPr marL="2700406" algn="l" defTabSz="450068" rtl="0" eaLnBrk="1" latinLnBrk="0" hangingPunct="1">
        <a:defRPr sz="1772" kern="1200">
          <a:solidFill>
            <a:schemeClr val="tx1"/>
          </a:solidFill>
          <a:latin typeface="+mn-lt"/>
          <a:ea typeface="+mn-ea"/>
          <a:cs typeface="+mn-cs"/>
        </a:defRPr>
      </a:lvl7pPr>
      <a:lvl8pPr marL="3150474" algn="l" defTabSz="450068" rtl="0" eaLnBrk="1" latinLnBrk="0" hangingPunct="1">
        <a:defRPr sz="1772" kern="1200">
          <a:solidFill>
            <a:schemeClr val="tx1"/>
          </a:solidFill>
          <a:latin typeface="+mn-lt"/>
          <a:ea typeface="+mn-ea"/>
          <a:cs typeface="+mn-cs"/>
        </a:defRPr>
      </a:lvl8pPr>
      <a:lvl9pPr marL="3600541" algn="l" defTabSz="450068" rtl="0" eaLnBrk="1" latinLnBrk="0" hangingPunct="1">
        <a:defRPr sz="177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669" y="439591"/>
            <a:ext cx="7920388" cy="681009"/>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bwMode="invGray">
          <a:xfrm>
            <a:off x="530669" y="2718675"/>
            <a:ext cx="7920388" cy="3391889"/>
          </a:xfrm>
          <a:prstGeom prst="rect">
            <a:avLst/>
          </a:prstGeom>
        </p:spPr>
        <p:txBody>
          <a:bodyPr vert="horz" lIns="91440" tIns="45720" rIns="91440" bIns="45720" rtlCol="0">
            <a:normAutofit/>
          </a:bodyPr>
          <a:lstStyle/>
          <a:p>
            <a:pPr lvl="0"/>
            <a:r>
              <a:rPr lang="en-AU" dirty="0"/>
              <a:t>Click to edit Master text styles</a:t>
            </a:r>
          </a:p>
        </p:txBody>
      </p:sp>
      <p:sp>
        <p:nvSpPr>
          <p:cNvPr id="8" name="TextBox 7"/>
          <p:cNvSpPr txBox="1"/>
          <p:nvPr/>
        </p:nvSpPr>
        <p:spPr bwMode="auto">
          <a:xfrm>
            <a:off x="530669" y="6389932"/>
            <a:ext cx="3871975" cy="153496"/>
          </a:xfrm>
          <a:prstGeom prst="rect">
            <a:avLst/>
          </a:prstGeom>
          <a:noFill/>
        </p:spPr>
        <p:txBody>
          <a:bodyPr wrap="square" lIns="0" tIns="0" rIns="0" bIns="0">
            <a:spAutoFit/>
          </a:bodyPr>
          <a:lstStyle/>
          <a:p>
            <a:pPr defTabSz="450068">
              <a:defRPr/>
            </a:pPr>
            <a:r>
              <a:rPr lang="en-AU" sz="984" dirty="0">
                <a:solidFill>
                  <a:prstClr val="white"/>
                </a:solidFill>
              </a:rPr>
              <a:t>ETHICS IN THE WORKPLACE</a:t>
            </a:r>
            <a:endParaRPr lang="en-US" sz="984" dirty="0">
              <a:solidFill>
                <a:prstClr val="white"/>
              </a:solidFill>
              <a:latin typeface="Signika Negative" pitchFamily="2" charset="0"/>
            </a:endParaRPr>
          </a:p>
        </p:txBody>
      </p:sp>
      <p:sp>
        <p:nvSpPr>
          <p:cNvPr id="9" name="TextBox 8"/>
          <p:cNvSpPr txBox="1"/>
          <p:nvPr/>
        </p:nvSpPr>
        <p:spPr bwMode="auto">
          <a:xfrm>
            <a:off x="8157270" y="6389932"/>
            <a:ext cx="287536" cy="153496"/>
          </a:xfrm>
          <a:prstGeom prst="rect">
            <a:avLst/>
          </a:prstGeom>
          <a:noFill/>
        </p:spPr>
        <p:txBody>
          <a:bodyPr wrap="square" lIns="0" tIns="0" rIns="0" bIns="0">
            <a:spAutoFit/>
          </a:bodyPr>
          <a:lstStyle/>
          <a:p>
            <a:pPr algn="r" defTabSz="450068">
              <a:defRPr/>
            </a:pPr>
            <a:fld id="{88D9C198-F0F6-41DF-9816-32A890699682}" type="slidenum">
              <a:rPr lang="en-US" sz="984" smtClean="0">
                <a:solidFill>
                  <a:prstClr val="white"/>
                </a:solidFill>
              </a:rPr>
              <a:pPr algn="r" defTabSz="450068">
                <a:defRPr/>
              </a:pPr>
              <a:t>‹#›</a:t>
            </a:fld>
            <a:endParaRPr lang="en-US" sz="984" dirty="0">
              <a:solidFill>
                <a:prstClr val="white"/>
              </a:solidFill>
            </a:endParaRPr>
          </a:p>
        </p:txBody>
      </p:sp>
      <p:pic>
        <p:nvPicPr>
          <p:cNvPr id="2050" name="Picture 2"/>
          <p:cNvPicPr>
            <a:picLocks noChangeAspect="1" noChangeArrowheads="1"/>
          </p:cNvPicPr>
          <p:nvPr/>
        </p:nvPicPr>
        <p:blipFill>
          <a:blip r:embed="rId16" cstate="print"/>
          <a:srcRect/>
          <a:stretch>
            <a:fillRect/>
          </a:stretch>
        </p:blipFill>
        <p:spPr bwMode="black">
          <a:xfrm>
            <a:off x="6675276" y="6286389"/>
            <a:ext cx="1077300" cy="345671"/>
          </a:xfrm>
          <a:prstGeom prst="rect">
            <a:avLst/>
          </a:prstGeom>
          <a:noFill/>
          <a:ln w="9525">
            <a:noFill/>
            <a:miter lim="800000"/>
            <a:headEnd/>
            <a:tailEnd/>
          </a:ln>
          <a:effectLst/>
        </p:spPr>
      </p:pic>
    </p:spTree>
    <p:extLst>
      <p:ext uri="{BB962C8B-B14F-4D97-AF65-F5344CB8AC3E}">
        <p14:creationId xmlns:p14="http://schemas.microsoft.com/office/powerpoint/2010/main" val="246632992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txStyles>
    <p:titleStyle>
      <a:lvl1pPr algn="l" defTabSz="450068" rtl="0" eaLnBrk="1" latinLnBrk="0" hangingPunct="1">
        <a:spcBef>
          <a:spcPct val="0"/>
        </a:spcBef>
        <a:buNone/>
        <a:defRPr sz="2461" b="1" kern="1200" cap="all" spc="49" baseline="0">
          <a:solidFill>
            <a:schemeClr val="bg1"/>
          </a:solidFill>
          <a:latin typeface="+mj-lt"/>
          <a:ea typeface="+mj-ea"/>
          <a:cs typeface="+mj-cs"/>
        </a:defRPr>
      </a:lvl1pPr>
    </p:titleStyle>
    <p:bodyStyle>
      <a:lvl1pPr marL="337551" indent="-337551" algn="l" defTabSz="450068" rtl="0" eaLnBrk="1" latinLnBrk="0" hangingPunct="1">
        <a:spcBef>
          <a:spcPct val="20000"/>
        </a:spcBef>
        <a:buSzPct val="100000"/>
        <a:buFontTx/>
        <a:buBlip>
          <a:blip r:embed="rId17"/>
        </a:buBlip>
        <a:defRPr sz="2461" kern="1200">
          <a:solidFill>
            <a:schemeClr val="bg1"/>
          </a:solidFill>
          <a:latin typeface="+mn-lt"/>
          <a:ea typeface="+mn-ea"/>
          <a:cs typeface="+mn-cs"/>
        </a:defRPr>
      </a:lvl1pPr>
      <a:lvl2pPr marL="731360" indent="-281292" algn="l" defTabSz="450068" rtl="0" eaLnBrk="1" latinLnBrk="0" hangingPunct="1">
        <a:spcBef>
          <a:spcPct val="20000"/>
        </a:spcBef>
        <a:buFont typeface="Arial"/>
        <a:buChar char="–"/>
        <a:defRPr sz="2756" kern="1200">
          <a:solidFill>
            <a:schemeClr val="tx1"/>
          </a:solidFill>
          <a:latin typeface="+mn-lt"/>
          <a:ea typeface="+mn-ea"/>
          <a:cs typeface="+mn-cs"/>
        </a:defRPr>
      </a:lvl2pPr>
      <a:lvl3pPr marL="1125169" indent="-225034" algn="l" defTabSz="450068" rtl="0" eaLnBrk="1" latinLnBrk="0" hangingPunct="1">
        <a:spcBef>
          <a:spcPct val="20000"/>
        </a:spcBef>
        <a:buFont typeface="Arial"/>
        <a:buChar char="•"/>
        <a:defRPr sz="2363" kern="1200">
          <a:solidFill>
            <a:schemeClr val="tx1"/>
          </a:solidFill>
          <a:latin typeface="+mn-lt"/>
          <a:ea typeface="+mn-ea"/>
          <a:cs typeface="+mn-cs"/>
        </a:defRPr>
      </a:lvl3pPr>
      <a:lvl4pPr marL="1575237" indent="-225034" algn="l" defTabSz="450068" rtl="0" eaLnBrk="1" latinLnBrk="0" hangingPunct="1">
        <a:spcBef>
          <a:spcPct val="20000"/>
        </a:spcBef>
        <a:buFont typeface="Arial"/>
        <a:buChar char="–"/>
        <a:defRPr sz="1969" kern="1200">
          <a:solidFill>
            <a:schemeClr val="tx1"/>
          </a:solidFill>
          <a:latin typeface="+mn-lt"/>
          <a:ea typeface="+mn-ea"/>
          <a:cs typeface="+mn-cs"/>
        </a:defRPr>
      </a:lvl4pPr>
      <a:lvl5pPr marL="2025305" indent="-225034" algn="l" defTabSz="450068" rtl="0" eaLnBrk="1" latinLnBrk="0" hangingPunct="1">
        <a:spcBef>
          <a:spcPct val="20000"/>
        </a:spcBef>
        <a:buFont typeface="Arial"/>
        <a:buChar char="»"/>
        <a:defRPr sz="1969" kern="1200">
          <a:solidFill>
            <a:schemeClr val="tx1"/>
          </a:solidFill>
          <a:latin typeface="+mn-lt"/>
          <a:ea typeface="+mn-ea"/>
          <a:cs typeface="+mn-cs"/>
        </a:defRPr>
      </a:lvl5pPr>
      <a:lvl6pPr marL="2475372" indent="-225034" algn="l" defTabSz="450068" rtl="0" eaLnBrk="1" latinLnBrk="0" hangingPunct="1">
        <a:spcBef>
          <a:spcPct val="20000"/>
        </a:spcBef>
        <a:buFont typeface="Arial"/>
        <a:buChar char="•"/>
        <a:defRPr sz="1969" kern="1200">
          <a:solidFill>
            <a:schemeClr val="tx1"/>
          </a:solidFill>
          <a:latin typeface="+mn-lt"/>
          <a:ea typeface="+mn-ea"/>
          <a:cs typeface="+mn-cs"/>
        </a:defRPr>
      </a:lvl6pPr>
      <a:lvl7pPr marL="2925440" indent="-225034" algn="l" defTabSz="450068" rtl="0" eaLnBrk="1" latinLnBrk="0" hangingPunct="1">
        <a:spcBef>
          <a:spcPct val="20000"/>
        </a:spcBef>
        <a:buFont typeface="Arial"/>
        <a:buChar char="•"/>
        <a:defRPr sz="1969" kern="1200">
          <a:solidFill>
            <a:schemeClr val="tx1"/>
          </a:solidFill>
          <a:latin typeface="+mn-lt"/>
          <a:ea typeface="+mn-ea"/>
          <a:cs typeface="+mn-cs"/>
        </a:defRPr>
      </a:lvl7pPr>
      <a:lvl8pPr marL="3375508" indent="-225034" algn="l" defTabSz="450068" rtl="0" eaLnBrk="1" latinLnBrk="0" hangingPunct="1">
        <a:spcBef>
          <a:spcPct val="20000"/>
        </a:spcBef>
        <a:buFont typeface="Arial"/>
        <a:buChar char="•"/>
        <a:defRPr sz="1969" kern="1200">
          <a:solidFill>
            <a:schemeClr val="tx1"/>
          </a:solidFill>
          <a:latin typeface="+mn-lt"/>
          <a:ea typeface="+mn-ea"/>
          <a:cs typeface="+mn-cs"/>
        </a:defRPr>
      </a:lvl8pPr>
      <a:lvl9pPr marL="3825575" indent="-225034" algn="l" defTabSz="450068"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68" rtl="0" eaLnBrk="1" latinLnBrk="0" hangingPunct="1">
        <a:defRPr sz="1772" kern="1200">
          <a:solidFill>
            <a:schemeClr val="tx1"/>
          </a:solidFill>
          <a:latin typeface="+mn-lt"/>
          <a:ea typeface="+mn-ea"/>
          <a:cs typeface="+mn-cs"/>
        </a:defRPr>
      </a:lvl1pPr>
      <a:lvl2pPr marL="450068" algn="l" defTabSz="450068" rtl="0" eaLnBrk="1" latinLnBrk="0" hangingPunct="1">
        <a:defRPr sz="1772" kern="1200">
          <a:solidFill>
            <a:schemeClr val="tx1"/>
          </a:solidFill>
          <a:latin typeface="+mn-lt"/>
          <a:ea typeface="+mn-ea"/>
          <a:cs typeface="+mn-cs"/>
        </a:defRPr>
      </a:lvl2pPr>
      <a:lvl3pPr marL="900135" algn="l" defTabSz="450068" rtl="0" eaLnBrk="1" latinLnBrk="0" hangingPunct="1">
        <a:defRPr sz="1772" kern="1200">
          <a:solidFill>
            <a:schemeClr val="tx1"/>
          </a:solidFill>
          <a:latin typeface="+mn-lt"/>
          <a:ea typeface="+mn-ea"/>
          <a:cs typeface="+mn-cs"/>
        </a:defRPr>
      </a:lvl3pPr>
      <a:lvl4pPr marL="1350203" algn="l" defTabSz="450068" rtl="0" eaLnBrk="1" latinLnBrk="0" hangingPunct="1">
        <a:defRPr sz="1772" kern="1200">
          <a:solidFill>
            <a:schemeClr val="tx1"/>
          </a:solidFill>
          <a:latin typeface="+mn-lt"/>
          <a:ea typeface="+mn-ea"/>
          <a:cs typeface="+mn-cs"/>
        </a:defRPr>
      </a:lvl4pPr>
      <a:lvl5pPr marL="1800271" algn="l" defTabSz="450068" rtl="0" eaLnBrk="1" latinLnBrk="0" hangingPunct="1">
        <a:defRPr sz="1772" kern="1200">
          <a:solidFill>
            <a:schemeClr val="tx1"/>
          </a:solidFill>
          <a:latin typeface="+mn-lt"/>
          <a:ea typeface="+mn-ea"/>
          <a:cs typeface="+mn-cs"/>
        </a:defRPr>
      </a:lvl5pPr>
      <a:lvl6pPr marL="2250338" algn="l" defTabSz="450068" rtl="0" eaLnBrk="1" latinLnBrk="0" hangingPunct="1">
        <a:defRPr sz="1772" kern="1200">
          <a:solidFill>
            <a:schemeClr val="tx1"/>
          </a:solidFill>
          <a:latin typeface="+mn-lt"/>
          <a:ea typeface="+mn-ea"/>
          <a:cs typeface="+mn-cs"/>
        </a:defRPr>
      </a:lvl6pPr>
      <a:lvl7pPr marL="2700406" algn="l" defTabSz="450068" rtl="0" eaLnBrk="1" latinLnBrk="0" hangingPunct="1">
        <a:defRPr sz="1772" kern="1200">
          <a:solidFill>
            <a:schemeClr val="tx1"/>
          </a:solidFill>
          <a:latin typeface="+mn-lt"/>
          <a:ea typeface="+mn-ea"/>
          <a:cs typeface="+mn-cs"/>
        </a:defRPr>
      </a:lvl7pPr>
      <a:lvl8pPr marL="3150474" algn="l" defTabSz="450068" rtl="0" eaLnBrk="1" latinLnBrk="0" hangingPunct="1">
        <a:defRPr sz="1772" kern="1200">
          <a:solidFill>
            <a:schemeClr val="tx1"/>
          </a:solidFill>
          <a:latin typeface="+mn-lt"/>
          <a:ea typeface="+mn-ea"/>
          <a:cs typeface="+mn-cs"/>
        </a:defRPr>
      </a:lvl8pPr>
      <a:lvl9pPr marL="3600541" algn="l" defTabSz="450068" rtl="0" eaLnBrk="1" latinLnBrk="0" hangingPunct="1">
        <a:defRPr sz="177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CDDD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668" y="439590"/>
            <a:ext cx="8101013" cy="681009"/>
          </a:xfrm>
          <a:prstGeom prst="rect">
            <a:avLst/>
          </a:prstGeom>
        </p:spPr>
        <p:txBody>
          <a:bodyPr vert="horz" lIns="0" tIns="0" rIns="0" bIns="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530669" y="2718675"/>
            <a:ext cx="8020400" cy="3391889"/>
          </a:xfrm>
          <a:prstGeom prst="rect">
            <a:avLst/>
          </a:prstGeom>
        </p:spPr>
        <p:txBody>
          <a:bodyPr vert="horz" lIns="91379" tIns="45689" rIns="91379" bIns="45689" rtlCol="0">
            <a:normAutofit/>
          </a:bodyPr>
          <a:lstStyle/>
          <a:p>
            <a:pPr lvl="0"/>
            <a:r>
              <a:rPr lang="en-AU" dirty="0"/>
              <a:t>Click to edit Master text styles</a:t>
            </a:r>
          </a:p>
        </p:txBody>
      </p:sp>
      <p:sp>
        <p:nvSpPr>
          <p:cNvPr id="4" name="Date Placeholder 3"/>
          <p:cNvSpPr>
            <a:spLocks noGrp="1"/>
          </p:cNvSpPr>
          <p:nvPr>
            <p:ph type="dt" sz="half" idx="2"/>
          </p:nvPr>
        </p:nvSpPr>
        <p:spPr>
          <a:xfrm>
            <a:off x="530668" y="6340200"/>
            <a:ext cx="2100263" cy="364195"/>
          </a:xfrm>
          <a:prstGeom prst="rect">
            <a:avLst/>
          </a:prstGeom>
        </p:spPr>
        <p:txBody>
          <a:bodyPr vert="horz" lIns="91379" tIns="45689" rIns="91379" bIns="45689" rtlCol="0" anchor="ctr"/>
          <a:lstStyle>
            <a:lvl1pPr algn="l">
              <a:defRPr sz="1181">
                <a:solidFill>
                  <a:schemeClr val="tx1">
                    <a:tint val="75000"/>
                  </a:schemeClr>
                </a:solidFill>
              </a:defRPr>
            </a:lvl1pPr>
          </a:lstStyle>
          <a:p>
            <a:pPr defTabSz="449764"/>
            <a:fld id="{F100A38F-16FB-D249-9137-C5B20EB8A5B4}" type="datetimeFigureOut">
              <a:rPr lang="en-US" smtClean="0">
                <a:solidFill>
                  <a:prstClr val="black">
                    <a:tint val="75000"/>
                  </a:prstClr>
                </a:solidFill>
              </a:rPr>
              <a:pPr defTabSz="449764"/>
              <a:t>4/6/2018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75385" y="6340200"/>
            <a:ext cx="2850356" cy="364195"/>
          </a:xfrm>
          <a:prstGeom prst="rect">
            <a:avLst/>
          </a:prstGeom>
        </p:spPr>
        <p:txBody>
          <a:bodyPr vert="horz" lIns="91379" tIns="45689" rIns="91379" bIns="45689" rtlCol="0" anchor="ctr"/>
          <a:lstStyle>
            <a:lvl1pPr algn="ctr">
              <a:defRPr sz="1181">
                <a:solidFill>
                  <a:schemeClr val="tx1">
                    <a:tint val="75000"/>
                  </a:schemeClr>
                </a:solidFill>
              </a:defRPr>
            </a:lvl1pPr>
          </a:lstStyle>
          <a:p>
            <a:pPr defTabSz="449764"/>
            <a:endParaRPr lang="en-US" dirty="0">
              <a:solidFill>
                <a:prstClr val="black">
                  <a:tint val="75000"/>
                </a:prstClr>
              </a:solidFill>
            </a:endParaRPr>
          </a:p>
        </p:txBody>
      </p:sp>
      <p:sp>
        <p:nvSpPr>
          <p:cNvPr id="6" name="Slide Number Placeholder 5"/>
          <p:cNvSpPr>
            <a:spLocks noGrp="1"/>
          </p:cNvSpPr>
          <p:nvPr>
            <p:ph type="sldNum" sz="quarter" idx="4"/>
          </p:nvPr>
        </p:nvSpPr>
        <p:spPr>
          <a:xfrm>
            <a:off x="6450806" y="6340200"/>
            <a:ext cx="2100263" cy="364195"/>
          </a:xfrm>
          <a:prstGeom prst="rect">
            <a:avLst/>
          </a:prstGeom>
        </p:spPr>
        <p:txBody>
          <a:bodyPr vert="horz" lIns="91379" tIns="45689" rIns="91379" bIns="45689" rtlCol="0" anchor="ctr"/>
          <a:lstStyle>
            <a:lvl1pPr algn="r">
              <a:defRPr sz="1181">
                <a:solidFill>
                  <a:schemeClr val="tx1">
                    <a:tint val="75000"/>
                  </a:schemeClr>
                </a:solidFill>
              </a:defRPr>
            </a:lvl1pPr>
          </a:lstStyle>
          <a:p>
            <a:pPr defTabSz="449764"/>
            <a:fld id="{ECA5F0BD-3E94-3943-8567-32D6DC70A933}" type="slidenum">
              <a:rPr lang="en-US" smtClean="0">
                <a:solidFill>
                  <a:prstClr val="black">
                    <a:tint val="75000"/>
                  </a:prstClr>
                </a:solidFill>
              </a:rPr>
              <a:pPr defTabSz="449764"/>
              <a:t>‹#›</a:t>
            </a:fld>
            <a:endParaRPr lang="en-US" dirty="0">
              <a:solidFill>
                <a:prstClr val="black">
                  <a:tint val="75000"/>
                </a:prstClr>
              </a:solidFill>
            </a:endParaRPr>
          </a:p>
        </p:txBody>
      </p:sp>
    </p:spTree>
    <p:extLst>
      <p:ext uri="{BB962C8B-B14F-4D97-AF65-F5344CB8AC3E}">
        <p14:creationId xmlns:p14="http://schemas.microsoft.com/office/powerpoint/2010/main" val="330041499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Lst>
  <p:txStyles>
    <p:titleStyle>
      <a:lvl1pPr algn="l" defTabSz="449764" rtl="0" eaLnBrk="1" latinLnBrk="0" hangingPunct="1">
        <a:spcBef>
          <a:spcPct val="0"/>
        </a:spcBef>
        <a:buNone/>
        <a:defRPr sz="2461" b="1" kern="1200" spc="49">
          <a:solidFill>
            <a:schemeClr val="tx1"/>
          </a:solidFill>
          <a:latin typeface="+mj-lt"/>
          <a:ea typeface="+mj-ea"/>
          <a:cs typeface="+mj-cs"/>
        </a:defRPr>
      </a:lvl1pPr>
    </p:titleStyle>
    <p:bodyStyle>
      <a:lvl1pPr marL="337317" indent="-337317" algn="l" defTabSz="449764" rtl="0" eaLnBrk="1" latinLnBrk="0" hangingPunct="1">
        <a:spcBef>
          <a:spcPct val="20000"/>
        </a:spcBef>
        <a:buSzPct val="100000"/>
        <a:buFontTx/>
        <a:buBlip>
          <a:blip r:embed="rId11"/>
        </a:buBlip>
        <a:defRPr sz="1772" kern="1200">
          <a:solidFill>
            <a:schemeClr val="tx1"/>
          </a:solidFill>
          <a:latin typeface="+mn-lt"/>
          <a:ea typeface="+mn-ea"/>
          <a:cs typeface="+mn-cs"/>
        </a:defRPr>
      </a:lvl1pPr>
      <a:lvl2pPr marL="730861" indent="-281105" algn="l" defTabSz="449764" rtl="0" eaLnBrk="1" latinLnBrk="0" hangingPunct="1">
        <a:spcBef>
          <a:spcPct val="20000"/>
        </a:spcBef>
        <a:buFont typeface="Arial"/>
        <a:buChar char="–"/>
        <a:defRPr sz="2756" kern="1200">
          <a:solidFill>
            <a:schemeClr val="tx1"/>
          </a:solidFill>
          <a:latin typeface="+mn-lt"/>
          <a:ea typeface="+mn-ea"/>
          <a:cs typeface="+mn-cs"/>
        </a:defRPr>
      </a:lvl2pPr>
      <a:lvl3pPr marL="1124399" indent="-224883" algn="l" defTabSz="449764" rtl="0" eaLnBrk="1" latinLnBrk="0" hangingPunct="1">
        <a:spcBef>
          <a:spcPct val="20000"/>
        </a:spcBef>
        <a:buFont typeface="Arial"/>
        <a:buChar char="•"/>
        <a:defRPr sz="2363" kern="1200">
          <a:solidFill>
            <a:schemeClr val="tx1"/>
          </a:solidFill>
          <a:latin typeface="+mn-lt"/>
          <a:ea typeface="+mn-ea"/>
          <a:cs typeface="+mn-cs"/>
        </a:defRPr>
      </a:lvl3pPr>
      <a:lvl4pPr marL="1574166" indent="-224883" algn="l" defTabSz="449764" rtl="0" eaLnBrk="1" latinLnBrk="0" hangingPunct="1">
        <a:spcBef>
          <a:spcPct val="20000"/>
        </a:spcBef>
        <a:buFont typeface="Arial"/>
        <a:buChar char="–"/>
        <a:defRPr sz="1969" kern="1200">
          <a:solidFill>
            <a:schemeClr val="tx1"/>
          </a:solidFill>
          <a:latin typeface="+mn-lt"/>
          <a:ea typeface="+mn-ea"/>
          <a:cs typeface="+mn-cs"/>
        </a:defRPr>
      </a:lvl4pPr>
      <a:lvl5pPr marL="2023929" indent="-224883" algn="l" defTabSz="449764" rtl="0" eaLnBrk="1" latinLnBrk="0" hangingPunct="1">
        <a:spcBef>
          <a:spcPct val="20000"/>
        </a:spcBef>
        <a:buFont typeface="Arial"/>
        <a:buChar char="»"/>
        <a:defRPr sz="1969" kern="1200">
          <a:solidFill>
            <a:schemeClr val="tx1"/>
          </a:solidFill>
          <a:latin typeface="+mn-lt"/>
          <a:ea typeface="+mn-ea"/>
          <a:cs typeface="+mn-cs"/>
        </a:defRPr>
      </a:lvl5pPr>
      <a:lvl6pPr marL="2473691" indent="-224883" algn="l" defTabSz="449764" rtl="0" eaLnBrk="1" latinLnBrk="0" hangingPunct="1">
        <a:spcBef>
          <a:spcPct val="20000"/>
        </a:spcBef>
        <a:buFont typeface="Arial"/>
        <a:buChar char="•"/>
        <a:defRPr sz="1969" kern="1200">
          <a:solidFill>
            <a:schemeClr val="tx1"/>
          </a:solidFill>
          <a:latin typeface="+mn-lt"/>
          <a:ea typeface="+mn-ea"/>
          <a:cs typeface="+mn-cs"/>
        </a:defRPr>
      </a:lvl6pPr>
      <a:lvl7pPr marL="2923450" indent="-224883" algn="l" defTabSz="449764" rtl="0" eaLnBrk="1" latinLnBrk="0" hangingPunct="1">
        <a:spcBef>
          <a:spcPct val="20000"/>
        </a:spcBef>
        <a:buFont typeface="Arial"/>
        <a:buChar char="•"/>
        <a:defRPr sz="1969" kern="1200">
          <a:solidFill>
            <a:schemeClr val="tx1"/>
          </a:solidFill>
          <a:latin typeface="+mn-lt"/>
          <a:ea typeface="+mn-ea"/>
          <a:cs typeface="+mn-cs"/>
        </a:defRPr>
      </a:lvl7pPr>
      <a:lvl8pPr marL="3373215" indent="-224883" algn="l" defTabSz="449764" rtl="0" eaLnBrk="1" latinLnBrk="0" hangingPunct="1">
        <a:spcBef>
          <a:spcPct val="20000"/>
        </a:spcBef>
        <a:buFont typeface="Arial"/>
        <a:buChar char="•"/>
        <a:defRPr sz="1969" kern="1200">
          <a:solidFill>
            <a:schemeClr val="tx1"/>
          </a:solidFill>
          <a:latin typeface="+mn-lt"/>
          <a:ea typeface="+mn-ea"/>
          <a:cs typeface="+mn-cs"/>
        </a:defRPr>
      </a:lvl8pPr>
      <a:lvl9pPr marL="3822968" indent="-224883" algn="l" defTabSz="449764"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49764" rtl="0" eaLnBrk="1" latinLnBrk="0" hangingPunct="1">
        <a:defRPr sz="1772" kern="1200">
          <a:solidFill>
            <a:schemeClr val="tx1"/>
          </a:solidFill>
          <a:latin typeface="+mn-lt"/>
          <a:ea typeface="+mn-ea"/>
          <a:cs typeface="+mn-cs"/>
        </a:defRPr>
      </a:lvl1pPr>
      <a:lvl2pPr marL="449764" algn="l" defTabSz="449764" rtl="0" eaLnBrk="1" latinLnBrk="0" hangingPunct="1">
        <a:defRPr sz="1772" kern="1200">
          <a:solidFill>
            <a:schemeClr val="tx1"/>
          </a:solidFill>
          <a:latin typeface="+mn-lt"/>
          <a:ea typeface="+mn-ea"/>
          <a:cs typeface="+mn-cs"/>
        </a:defRPr>
      </a:lvl2pPr>
      <a:lvl3pPr marL="899523" algn="l" defTabSz="449764" rtl="0" eaLnBrk="1" latinLnBrk="0" hangingPunct="1">
        <a:defRPr sz="1772" kern="1200">
          <a:solidFill>
            <a:schemeClr val="tx1"/>
          </a:solidFill>
          <a:latin typeface="+mn-lt"/>
          <a:ea typeface="+mn-ea"/>
          <a:cs typeface="+mn-cs"/>
        </a:defRPr>
      </a:lvl3pPr>
      <a:lvl4pPr marL="1349284" algn="l" defTabSz="449764" rtl="0" eaLnBrk="1" latinLnBrk="0" hangingPunct="1">
        <a:defRPr sz="1772" kern="1200">
          <a:solidFill>
            <a:schemeClr val="tx1"/>
          </a:solidFill>
          <a:latin typeface="+mn-lt"/>
          <a:ea typeface="+mn-ea"/>
          <a:cs typeface="+mn-cs"/>
        </a:defRPr>
      </a:lvl4pPr>
      <a:lvl5pPr marL="1799048" algn="l" defTabSz="449764" rtl="0" eaLnBrk="1" latinLnBrk="0" hangingPunct="1">
        <a:defRPr sz="1772" kern="1200">
          <a:solidFill>
            <a:schemeClr val="tx1"/>
          </a:solidFill>
          <a:latin typeface="+mn-lt"/>
          <a:ea typeface="+mn-ea"/>
          <a:cs typeface="+mn-cs"/>
        </a:defRPr>
      </a:lvl5pPr>
      <a:lvl6pPr marL="2248804" algn="l" defTabSz="449764" rtl="0" eaLnBrk="1" latinLnBrk="0" hangingPunct="1">
        <a:defRPr sz="1772" kern="1200">
          <a:solidFill>
            <a:schemeClr val="tx1"/>
          </a:solidFill>
          <a:latin typeface="+mn-lt"/>
          <a:ea typeface="+mn-ea"/>
          <a:cs typeface="+mn-cs"/>
        </a:defRPr>
      </a:lvl6pPr>
      <a:lvl7pPr marL="2698565" algn="l" defTabSz="449764" rtl="0" eaLnBrk="1" latinLnBrk="0" hangingPunct="1">
        <a:defRPr sz="1772" kern="1200">
          <a:solidFill>
            <a:schemeClr val="tx1"/>
          </a:solidFill>
          <a:latin typeface="+mn-lt"/>
          <a:ea typeface="+mn-ea"/>
          <a:cs typeface="+mn-cs"/>
        </a:defRPr>
      </a:lvl7pPr>
      <a:lvl8pPr marL="3148332" algn="l" defTabSz="449764" rtl="0" eaLnBrk="1" latinLnBrk="0" hangingPunct="1">
        <a:defRPr sz="1772" kern="1200">
          <a:solidFill>
            <a:schemeClr val="tx1"/>
          </a:solidFill>
          <a:latin typeface="+mn-lt"/>
          <a:ea typeface="+mn-ea"/>
          <a:cs typeface="+mn-cs"/>
        </a:defRPr>
      </a:lvl8pPr>
      <a:lvl9pPr marL="3598095" algn="l" defTabSz="449764" rtl="0" eaLnBrk="1" latinLnBrk="0" hangingPunct="1">
        <a:defRPr sz="177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CDDD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668" y="439589"/>
            <a:ext cx="8101013" cy="681009"/>
          </a:xfrm>
          <a:prstGeom prst="rect">
            <a:avLst/>
          </a:prstGeom>
        </p:spPr>
        <p:txBody>
          <a:bodyPr vert="horz" lIns="0" tIns="0" rIns="0" bIns="0"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530669" y="2718675"/>
            <a:ext cx="8020400" cy="3391889"/>
          </a:xfrm>
          <a:prstGeom prst="rect">
            <a:avLst/>
          </a:prstGeom>
        </p:spPr>
        <p:txBody>
          <a:bodyPr vert="horz" lIns="91440" tIns="45720" rIns="91440" bIns="45720" rtlCol="0">
            <a:normAutofit/>
          </a:bodyPr>
          <a:lstStyle/>
          <a:p>
            <a:pPr lvl="0"/>
            <a:r>
              <a:rPr lang="en-AU" dirty="0" smtClean="0"/>
              <a:t>Click to edit Master text styles</a:t>
            </a:r>
          </a:p>
        </p:txBody>
      </p:sp>
      <p:sp>
        <p:nvSpPr>
          <p:cNvPr id="4" name="Date Placeholder 3"/>
          <p:cNvSpPr>
            <a:spLocks noGrp="1"/>
          </p:cNvSpPr>
          <p:nvPr>
            <p:ph type="dt" sz="half" idx="2"/>
          </p:nvPr>
        </p:nvSpPr>
        <p:spPr>
          <a:xfrm>
            <a:off x="530668" y="6340166"/>
            <a:ext cx="2100263" cy="364195"/>
          </a:xfrm>
          <a:prstGeom prst="rect">
            <a:avLst/>
          </a:prstGeom>
        </p:spPr>
        <p:txBody>
          <a:bodyPr vert="horz" lIns="91440" tIns="45720" rIns="91440" bIns="45720" rtlCol="0" anchor="ctr"/>
          <a:lstStyle>
            <a:lvl1pPr algn="l">
              <a:defRPr sz="1181">
                <a:solidFill>
                  <a:schemeClr val="tx1">
                    <a:tint val="75000"/>
                  </a:schemeClr>
                </a:solidFill>
              </a:defRPr>
            </a:lvl1pPr>
          </a:lstStyle>
          <a:p>
            <a:pPr defTabSz="450068"/>
            <a:fld id="{F100A38F-16FB-D249-9137-C5B20EB8A5B4}" type="datetimeFigureOut">
              <a:rPr lang="en-US" smtClean="0">
                <a:solidFill>
                  <a:prstClr val="black">
                    <a:tint val="75000"/>
                  </a:prstClr>
                </a:solidFill>
              </a:rPr>
              <a:pPr defTabSz="450068"/>
              <a:t>4/6/2018</a:t>
            </a:fld>
            <a:endParaRPr lang="en-US">
              <a:solidFill>
                <a:prstClr val="black">
                  <a:tint val="75000"/>
                </a:prstClr>
              </a:solidFill>
            </a:endParaRPr>
          </a:p>
        </p:txBody>
      </p:sp>
      <p:sp>
        <p:nvSpPr>
          <p:cNvPr id="5" name="Footer Placeholder 4"/>
          <p:cNvSpPr>
            <a:spLocks noGrp="1"/>
          </p:cNvSpPr>
          <p:nvPr>
            <p:ph type="ftr" sz="quarter" idx="3"/>
          </p:nvPr>
        </p:nvSpPr>
        <p:spPr>
          <a:xfrm>
            <a:off x="3075385" y="6340166"/>
            <a:ext cx="2850356" cy="364195"/>
          </a:xfrm>
          <a:prstGeom prst="rect">
            <a:avLst/>
          </a:prstGeom>
        </p:spPr>
        <p:txBody>
          <a:bodyPr vert="horz" lIns="91440" tIns="45720" rIns="91440" bIns="45720" rtlCol="0" anchor="ctr"/>
          <a:lstStyle>
            <a:lvl1pPr algn="ctr">
              <a:defRPr sz="1181">
                <a:solidFill>
                  <a:schemeClr val="tx1">
                    <a:tint val="75000"/>
                  </a:schemeClr>
                </a:solidFill>
              </a:defRPr>
            </a:lvl1pPr>
          </a:lstStyle>
          <a:p>
            <a:pPr defTabSz="450068"/>
            <a:endParaRPr lang="en-US">
              <a:solidFill>
                <a:prstClr val="black">
                  <a:tint val="75000"/>
                </a:prstClr>
              </a:solidFill>
            </a:endParaRPr>
          </a:p>
        </p:txBody>
      </p:sp>
      <p:sp>
        <p:nvSpPr>
          <p:cNvPr id="6" name="Slide Number Placeholder 5"/>
          <p:cNvSpPr>
            <a:spLocks noGrp="1"/>
          </p:cNvSpPr>
          <p:nvPr>
            <p:ph type="sldNum" sz="quarter" idx="4"/>
          </p:nvPr>
        </p:nvSpPr>
        <p:spPr>
          <a:xfrm>
            <a:off x="6450806" y="6340166"/>
            <a:ext cx="2100263" cy="364195"/>
          </a:xfrm>
          <a:prstGeom prst="rect">
            <a:avLst/>
          </a:prstGeom>
        </p:spPr>
        <p:txBody>
          <a:bodyPr vert="horz" lIns="91440" tIns="45720" rIns="91440" bIns="45720" rtlCol="0" anchor="ctr"/>
          <a:lstStyle>
            <a:lvl1pPr algn="r">
              <a:defRPr sz="1181">
                <a:solidFill>
                  <a:schemeClr val="tx1">
                    <a:tint val="75000"/>
                  </a:schemeClr>
                </a:solidFill>
              </a:defRPr>
            </a:lvl1pPr>
          </a:lstStyle>
          <a:p>
            <a:pPr defTabSz="450068"/>
            <a:fld id="{ECA5F0BD-3E94-3943-8567-32D6DC70A933}" type="slidenum">
              <a:rPr lang="en-US" smtClean="0">
                <a:solidFill>
                  <a:prstClr val="black">
                    <a:tint val="75000"/>
                  </a:prstClr>
                </a:solidFill>
              </a:rPr>
              <a:pPr defTabSz="450068"/>
              <a:t>‹#›</a:t>
            </a:fld>
            <a:endParaRPr lang="en-US">
              <a:solidFill>
                <a:prstClr val="black">
                  <a:tint val="75000"/>
                </a:prstClr>
              </a:solidFill>
            </a:endParaRPr>
          </a:p>
        </p:txBody>
      </p:sp>
    </p:spTree>
    <p:extLst>
      <p:ext uri="{BB962C8B-B14F-4D97-AF65-F5344CB8AC3E}">
        <p14:creationId xmlns:p14="http://schemas.microsoft.com/office/powerpoint/2010/main" val="85388462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iming>
    <p:tnLst>
      <p:par>
        <p:cTn id="1" dur="indefinite" restart="never" nodeType="tmRoot"/>
      </p:par>
    </p:tnLst>
  </p:timing>
  <p:txStyles>
    <p:titleStyle>
      <a:lvl1pPr algn="l" defTabSz="450068" rtl="0" eaLnBrk="1" latinLnBrk="0" hangingPunct="1">
        <a:spcBef>
          <a:spcPct val="0"/>
        </a:spcBef>
        <a:buNone/>
        <a:defRPr sz="2461" b="1" kern="1200" spc="49">
          <a:solidFill>
            <a:schemeClr val="tx1"/>
          </a:solidFill>
          <a:latin typeface="+mj-lt"/>
          <a:ea typeface="+mj-ea"/>
          <a:cs typeface="+mj-cs"/>
        </a:defRPr>
      </a:lvl1pPr>
    </p:titleStyle>
    <p:bodyStyle>
      <a:lvl1pPr marL="337551" indent="-337551" algn="l" defTabSz="450068" rtl="0" eaLnBrk="1" latinLnBrk="0" hangingPunct="1">
        <a:spcBef>
          <a:spcPct val="20000"/>
        </a:spcBef>
        <a:buSzPct val="100000"/>
        <a:buFontTx/>
        <a:buBlip>
          <a:blip r:embed="rId12"/>
        </a:buBlip>
        <a:defRPr sz="1772" kern="1200">
          <a:solidFill>
            <a:schemeClr val="tx1"/>
          </a:solidFill>
          <a:latin typeface="+mn-lt"/>
          <a:ea typeface="+mn-ea"/>
          <a:cs typeface="+mn-cs"/>
        </a:defRPr>
      </a:lvl1pPr>
      <a:lvl2pPr marL="731360" indent="-281292" algn="l" defTabSz="450068" rtl="0" eaLnBrk="1" latinLnBrk="0" hangingPunct="1">
        <a:spcBef>
          <a:spcPct val="20000"/>
        </a:spcBef>
        <a:buFont typeface="Arial"/>
        <a:buChar char="–"/>
        <a:defRPr sz="2756" kern="1200">
          <a:solidFill>
            <a:schemeClr val="tx1"/>
          </a:solidFill>
          <a:latin typeface="+mn-lt"/>
          <a:ea typeface="+mn-ea"/>
          <a:cs typeface="+mn-cs"/>
        </a:defRPr>
      </a:lvl2pPr>
      <a:lvl3pPr marL="1125169" indent="-225034" algn="l" defTabSz="450068" rtl="0" eaLnBrk="1" latinLnBrk="0" hangingPunct="1">
        <a:spcBef>
          <a:spcPct val="20000"/>
        </a:spcBef>
        <a:buFont typeface="Arial"/>
        <a:buChar char="•"/>
        <a:defRPr sz="2363" kern="1200">
          <a:solidFill>
            <a:schemeClr val="tx1"/>
          </a:solidFill>
          <a:latin typeface="+mn-lt"/>
          <a:ea typeface="+mn-ea"/>
          <a:cs typeface="+mn-cs"/>
        </a:defRPr>
      </a:lvl3pPr>
      <a:lvl4pPr marL="1575237" indent="-225034" algn="l" defTabSz="450068" rtl="0" eaLnBrk="1" latinLnBrk="0" hangingPunct="1">
        <a:spcBef>
          <a:spcPct val="20000"/>
        </a:spcBef>
        <a:buFont typeface="Arial"/>
        <a:buChar char="–"/>
        <a:defRPr sz="1969" kern="1200">
          <a:solidFill>
            <a:schemeClr val="tx1"/>
          </a:solidFill>
          <a:latin typeface="+mn-lt"/>
          <a:ea typeface="+mn-ea"/>
          <a:cs typeface="+mn-cs"/>
        </a:defRPr>
      </a:lvl4pPr>
      <a:lvl5pPr marL="2025305" indent="-225034" algn="l" defTabSz="450068" rtl="0" eaLnBrk="1" latinLnBrk="0" hangingPunct="1">
        <a:spcBef>
          <a:spcPct val="20000"/>
        </a:spcBef>
        <a:buFont typeface="Arial"/>
        <a:buChar char="»"/>
        <a:defRPr sz="1969" kern="1200">
          <a:solidFill>
            <a:schemeClr val="tx1"/>
          </a:solidFill>
          <a:latin typeface="+mn-lt"/>
          <a:ea typeface="+mn-ea"/>
          <a:cs typeface="+mn-cs"/>
        </a:defRPr>
      </a:lvl5pPr>
      <a:lvl6pPr marL="2475372" indent="-225034" algn="l" defTabSz="450068" rtl="0" eaLnBrk="1" latinLnBrk="0" hangingPunct="1">
        <a:spcBef>
          <a:spcPct val="20000"/>
        </a:spcBef>
        <a:buFont typeface="Arial"/>
        <a:buChar char="•"/>
        <a:defRPr sz="1969" kern="1200">
          <a:solidFill>
            <a:schemeClr val="tx1"/>
          </a:solidFill>
          <a:latin typeface="+mn-lt"/>
          <a:ea typeface="+mn-ea"/>
          <a:cs typeface="+mn-cs"/>
        </a:defRPr>
      </a:lvl6pPr>
      <a:lvl7pPr marL="2925440" indent="-225034" algn="l" defTabSz="450068" rtl="0" eaLnBrk="1" latinLnBrk="0" hangingPunct="1">
        <a:spcBef>
          <a:spcPct val="20000"/>
        </a:spcBef>
        <a:buFont typeface="Arial"/>
        <a:buChar char="•"/>
        <a:defRPr sz="1969" kern="1200">
          <a:solidFill>
            <a:schemeClr val="tx1"/>
          </a:solidFill>
          <a:latin typeface="+mn-lt"/>
          <a:ea typeface="+mn-ea"/>
          <a:cs typeface="+mn-cs"/>
        </a:defRPr>
      </a:lvl7pPr>
      <a:lvl8pPr marL="3375508" indent="-225034" algn="l" defTabSz="450068" rtl="0" eaLnBrk="1" latinLnBrk="0" hangingPunct="1">
        <a:spcBef>
          <a:spcPct val="20000"/>
        </a:spcBef>
        <a:buFont typeface="Arial"/>
        <a:buChar char="•"/>
        <a:defRPr sz="1969" kern="1200">
          <a:solidFill>
            <a:schemeClr val="tx1"/>
          </a:solidFill>
          <a:latin typeface="+mn-lt"/>
          <a:ea typeface="+mn-ea"/>
          <a:cs typeface="+mn-cs"/>
        </a:defRPr>
      </a:lvl8pPr>
      <a:lvl9pPr marL="3825575" indent="-225034" algn="l" defTabSz="450068"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68" rtl="0" eaLnBrk="1" latinLnBrk="0" hangingPunct="1">
        <a:defRPr sz="1772" kern="1200">
          <a:solidFill>
            <a:schemeClr val="tx1"/>
          </a:solidFill>
          <a:latin typeface="+mn-lt"/>
          <a:ea typeface="+mn-ea"/>
          <a:cs typeface="+mn-cs"/>
        </a:defRPr>
      </a:lvl1pPr>
      <a:lvl2pPr marL="450068" algn="l" defTabSz="450068" rtl="0" eaLnBrk="1" latinLnBrk="0" hangingPunct="1">
        <a:defRPr sz="1772" kern="1200">
          <a:solidFill>
            <a:schemeClr val="tx1"/>
          </a:solidFill>
          <a:latin typeface="+mn-lt"/>
          <a:ea typeface="+mn-ea"/>
          <a:cs typeface="+mn-cs"/>
        </a:defRPr>
      </a:lvl2pPr>
      <a:lvl3pPr marL="900135" algn="l" defTabSz="450068" rtl="0" eaLnBrk="1" latinLnBrk="0" hangingPunct="1">
        <a:defRPr sz="1772" kern="1200">
          <a:solidFill>
            <a:schemeClr val="tx1"/>
          </a:solidFill>
          <a:latin typeface="+mn-lt"/>
          <a:ea typeface="+mn-ea"/>
          <a:cs typeface="+mn-cs"/>
        </a:defRPr>
      </a:lvl3pPr>
      <a:lvl4pPr marL="1350203" algn="l" defTabSz="450068" rtl="0" eaLnBrk="1" latinLnBrk="0" hangingPunct="1">
        <a:defRPr sz="1772" kern="1200">
          <a:solidFill>
            <a:schemeClr val="tx1"/>
          </a:solidFill>
          <a:latin typeface="+mn-lt"/>
          <a:ea typeface="+mn-ea"/>
          <a:cs typeface="+mn-cs"/>
        </a:defRPr>
      </a:lvl4pPr>
      <a:lvl5pPr marL="1800271" algn="l" defTabSz="450068" rtl="0" eaLnBrk="1" latinLnBrk="0" hangingPunct="1">
        <a:defRPr sz="1772" kern="1200">
          <a:solidFill>
            <a:schemeClr val="tx1"/>
          </a:solidFill>
          <a:latin typeface="+mn-lt"/>
          <a:ea typeface="+mn-ea"/>
          <a:cs typeface="+mn-cs"/>
        </a:defRPr>
      </a:lvl5pPr>
      <a:lvl6pPr marL="2250338" algn="l" defTabSz="450068" rtl="0" eaLnBrk="1" latinLnBrk="0" hangingPunct="1">
        <a:defRPr sz="1772" kern="1200">
          <a:solidFill>
            <a:schemeClr val="tx1"/>
          </a:solidFill>
          <a:latin typeface="+mn-lt"/>
          <a:ea typeface="+mn-ea"/>
          <a:cs typeface="+mn-cs"/>
        </a:defRPr>
      </a:lvl6pPr>
      <a:lvl7pPr marL="2700406" algn="l" defTabSz="450068" rtl="0" eaLnBrk="1" latinLnBrk="0" hangingPunct="1">
        <a:defRPr sz="1772" kern="1200">
          <a:solidFill>
            <a:schemeClr val="tx1"/>
          </a:solidFill>
          <a:latin typeface="+mn-lt"/>
          <a:ea typeface="+mn-ea"/>
          <a:cs typeface="+mn-cs"/>
        </a:defRPr>
      </a:lvl7pPr>
      <a:lvl8pPr marL="3150474" algn="l" defTabSz="450068" rtl="0" eaLnBrk="1" latinLnBrk="0" hangingPunct="1">
        <a:defRPr sz="1772" kern="1200">
          <a:solidFill>
            <a:schemeClr val="tx1"/>
          </a:solidFill>
          <a:latin typeface="+mn-lt"/>
          <a:ea typeface="+mn-ea"/>
          <a:cs typeface="+mn-cs"/>
        </a:defRPr>
      </a:lvl8pPr>
      <a:lvl9pPr marL="3600541" algn="l" defTabSz="450068" rtl="0" eaLnBrk="1" latinLnBrk="0" hangingPunct="1">
        <a:defRPr sz="177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5"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5"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0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09"/>
            <a:r>
              <a:rPr lang="en-GB" sz="1100" dirty="0" smtClean="0">
                <a:solidFill>
                  <a:srgbClr val="808080"/>
                </a:solidFill>
              </a:rPr>
              <a:t>Page </a:t>
            </a:r>
            <a:fld id="{9AE4D82F-B047-469B-AC52-A46321747EAF}" type="slidenum">
              <a:rPr lang="en-GB" sz="1100" smtClean="0">
                <a:solidFill>
                  <a:srgbClr val="808080"/>
                </a:solidFill>
              </a:rPr>
              <a:pPr defTabSz="83770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83770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45" indent="-314145" algn="l" defTabSz="83770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11" indent="-324342" algn="l" defTabSz="837709"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548" indent="-324342" algn="l" defTabSz="83770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305" indent="-325783" algn="l" defTabSz="83770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633" indent="-324342"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733"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615"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469"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288"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09" rtl="0" eaLnBrk="1" latinLnBrk="0" hangingPunct="1">
        <a:defRPr sz="1800" kern="1200">
          <a:solidFill>
            <a:schemeClr val="tx1"/>
          </a:solidFill>
          <a:latin typeface="+mn-lt"/>
          <a:ea typeface="+mn-ea"/>
          <a:cs typeface="+mn-cs"/>
        </a:defRPr>
      </a:lvl1pPr>
      <a:lvl2pPr marL="418858" algn="l" defTabSz="837709" rtl="0" eaLnBrk="1" latinLnBrk="0" hangingPunct="1">
        <a:defRPr sz="1800" kern="1200">
          <a:solidFill>
            <a:schemeClr val="tx1"/>
          </a:solidFill>
          <a:latin typeface="+mn-lt"/>
          <a:ea typeface="+mn-ea"/>
          <a:cs typeface="+mn-cs"/>
        </a:defRPr>
      </a:lvl2pPr>
      <a:lvl3pPr marL="837709" algn="l" defTabSz="837709" rtl="0" eaLnBrk="1" latinLnBrk="0" hangingPunct="1">
        <a:defRPr sz="1800" kern="1200">
          <a:solidFill>
            <a:schemeClr val="tx1"/>
          </a:solidFill>
          <a:latin typeface="+mn-lt"/>
          <a:ea typeface="+mn-ea"/>
          <a:cs typeface="+mn-cs"/>
        </a:defRPr>
      </a:lvl3pPr>
      <a:lvl4pPr marL="1256580" algn="l" defTabSz="837709" rtl="0" eaLnBrk="1" latinLnBrk="0" hangingPunct="1">
        <a:defRPr sz="1800" kern="1200">
          <a:solidFill>
            <a:schemeClr val="tx1"/>
          </a:solidFill>
          <a:latin typeface="+mn-lt"/>
          <a:ea typeface="+mn-ea"/>
          <a:cs typeface="+mn-cs"/>
        </a:defRPr>
      </a:lvl4pPr>
      <a:lvl5pPr marL="1675437" algn="l" defTabSz="837709" rtl="0" eaLnBrk="1" latinLnBrk="0" hangingPunct="1">
        <a:defRPr sz="1800" kern="1200">
          <a:solidFill>
            <a:schemeClr val="tx1"/>
          </a:solidFill>
          <a:latin typeface="+mn-lt"/>
          <a:ea typeface="+mn-ea"/>
          <a:cs typeface="+mn-cs"/>
        </a:defRPr>
      </a:lvl5pPr>
      <a:lvl6pPr marL="2094295" algn="l" defTabSz="837709" rtl="0" eaLnBrk="1" latinLnBrk="0" hangingPunct="1">
        <a:defRPr sz="1800" kern="1200">
          <a:solidFill>
            <a:schemeClr val="tx1"/>
          </a:solidFill>
          <a:latin typeface="+mn-lt"/>
          <a:ea typeface="+mn-ea"/>
          <a:cs typeface="+mn-cs"/>
        </a:defRPr>
      </a:lvl6pPr>
      <a:lvl7pPr marL="2513162" algn="l" defTabSz="837709" rtl="0" eaLnBrk="1" latinLnBrk="0" hangingPunct="1">
        <a:defRPr sz="1800" kern="1200">
          <a:solidFill>
            <a:schemeClr val="tx1"/>
          </a:solidFill>
          <a:latin typeface="+mn-lt"/>
          <a:ea typeface="+mn-ea"/>
          <a:cs typeface="+mn-cs"/>
        </a:defRPr>
      </a:lvl7pPr>
      <a:lvl8pPr marL="2932048" algn="l" defTabSz="837709" rtl="0" eaLnBrk="1" latinLnBrk="0" hangingPunct="1">
        <a:defRPr sz="1800" kern="1200">
          <a:solidFill>
            <a:schemeClr val="tx1"/>
          </a:solidFill>
          <a:latin typeface="+mn-lt"/>
          <a:ea typeface="+mn-ea"/>
          <a:cs typeface="+mn-cs"/>
        </a:defRPr>
      </a:lvl8pPr>
      <a:lvl9pPr marL="3350880" algn="l" defTabSz="8377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5"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5"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0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09"/>
            <a:r>
              <a:rPr lang="en-GB" sz="1100" dirty="0" smtClean="0">
                <a:solidFill>
                  <a:srgbClr val="808080"/>
                </a:solidFill>
              </a:rPr>
              <a:t>Page </a:t>
            </a:r>
            <a:fld id="{9AE4D82F-B047-469B-AC52-A46321747EAF}" type="slidenum">
              <a:rPr lang="en-GB" sz="1100" smtClean="0">
                <a:solidFill>
                  <a:srgbClr val="808080"/>
                </a:solidFill>
              </a:rPr>
              <a:pPr defTabSz="83770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83770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45" indent="-314145" algn="l" defTabSz="83770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11" indent="-324342" algn="l" defTabSz="837709"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548" indent="-324342" algn="l" defTabSz="83770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305" indent="-325783" algn="l" defTabSz="83770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633" indent="-324342"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733"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615"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469"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288"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09" rtl="0" eaLnBrk="1" latinLnBrk="0" hangingPunct="1">
        <a:defRPr sz="1800" kern="1200">
          <a:solidFill>
            <a:schemeClr val="tx1"/>
          </a:solidFill>
          <a:latin typeface="+mn-lt"/>
          <a:ea typeface="+mn-ea"/>
          <a:cs typeface="+mn-cs"/>
        </a:defRPr>
      </a:lvl1pPr>
      <a:lvl2pPr marL="418858" algn="l" defTabSz="837709" rtl="0" eaLnBrk="1" latinLnBrk="0" hangingPunct="1">
        <a:defRPr sz="1800" kern="1200">
          <a:solidFill>
            <a:schemeClr val="tx1"/>
          </a:solidFill>
          <a:latin typeface="+mn-lt"/>
          <a:ea typeface="+mn-ea"/>
          <a:cs typeface="+mn-cs"/>
        </a:defRPr>
      </a:lvl2pPr>
      <a:lvl3pPr marL="837709" algn="l" defTabSz="837709" rtl="0" eaLnBrk="1" latinLnBrk="0" hangingPunct="1">
        <a:defRPr sz="1800" kern="1200">
          <a:solidFill>
            <a:schemeClr val="tx1"/>
          </a:solidFill>
          <a:latin typeface="+mn-lt"/>
          <a:ea typeface="+mn-ea"/>
          <a:cs typeface="+mn-cs"/>
        </a:defRPr>
      </a:lvl3pPr>
      <a:lvl4pPr marL="1256580" algn="l" defTabSz="837709" rtl="0" eaLnBrk="1" latinLnBrk="0" hangingPunct="1">
        <a:defRPr sz="1800" kern="1200">
          <a:solidFill>
            <a:schemeClr val="tx1"/>
          </a:solidFill>
          <a:latin typeface="+mn-lt"/>
          <a:ea typeface="+mn-ea"/>
          <a:cs typeface="+mn-cs"/>
        </a:defRPr>
      </a:lvl4pPr>
      <a:lvl5pPr marL="1675437" algn="l" defTabSz="837709" rtl="0" eaLnBrk="1" latinLnBrk="0" hangingPunct="1">
        <a:defRPr sz="1800" kern="1200">
          <a:solidFill>
            <a:schemeClr val="tx1"/>
          </a:solidFill>
          <a:latin typeface="+mn-lt"/>
          <a:ea typeface="+mn-ea"/>
          <a:cs typeface="+mn-cs"/>
        </a:defRPr>
      </a:lvl5pPr>
      <a:lvl6pPr marL="2094295" algn="l" defTabSz="837709" rtl="0" eaLnBrk="1" latinLnBrk="0" hangingPunct="1">
        <a:defRPr sz="1800" kern="1200">
          <a:solidFill>
            <a:schemeClr val="tx1"/>
          </a:solidFill>
          <a:latin typeface="+mn-lt"/>
          <a:ea typeface="+mn-ea"/>
          <a:cs typeface="+mn-cs"/>
        </a:defRPr>
      </a:lvl6pPr>
      <a:lvl7pPr marL="2513162" algn="l" defTabSz="837709" rtl="0" eaLnBrk="1" latinLnBrk="0" hangingPunct="1">
        <a:defRPr sz="1800" kern="1200">
          <a:solidFill>
            <a:schemeClr val="tx1"/>
          </a:solidFill>
          <a:latin typeface="+mn-lt"/>
          <a:ea typeface="+mn-ea"/>
          <a:cs typeface="+mn-cs"/>
        </a:defRPr>
      </a:lvl7pPr>
      <a:lvl8pPr marL="2932048" algn="l" defTabSz="837709" rtl="0" eaLnBrk="1" latinLnBrk="0" hangingPunct="1">
        <a:defRPr sz="1800" kern="1200">
          <a:solidFill>
            <a:schemeClr val="tx1"/>
          </a:solidFill>
          <a:latin typeface="+mn-lt"/>
          <a:ea typeface="+mn-ea"/>
          <a:cs typeface="+mn-cs"/>
        </a:defRPr>
      </a:lvl8pPr>
      <a:lvl9pPr marL="3350880" algn="l" defTabSz="8377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4"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4"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94">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94"/>
            <a:r>
              <a:rPr lang="en-GB" sz="1100" dirty="0" smtClean="0">
                <a:solidFill>
                  <a:srgbClr val="808080"/>
                </a:solidFill>
              </a:rPr>
              <a:t>Page </a:t>
            </a:r>
            <a:fld id="{9AE4D82F-B047-469B-AC52-A46321747EAF}" type="slidenum">
              <a:rPr lang="en-GB" sz="1100" smtClean="0">
                <a:solidFill>
                  <a:srgbClr val="808080"/>
                </a:solidFill>
              </a:rPr>
              <a:pPr defTabSz="837794"/>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iming>
    <p:tnLst>
      <p:par>
        <p:cTn id="1" dur="indefinite" restart="never" nodeType="tmRoot"/>
      </p:par>
    </p:tnLst>
  </p:timing>
  <p:hf sldNum="0" hdr="0" dt="0"/>
  <p:txStyles>
    <p:titleStyle>
      <a:lvl1pPr algn="l" defTabSz="837794"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77" indent="-314177" algn="l" defTabSz="83779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77" indent="-324375" algn="l" defTabSz="837794"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649" indent="-324375" algn="l" defTabSz="83779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439" indent="-325816" algn="l" defTabSz="837794"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800" indent="-324375" algn="l" defTabSz="83779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968"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893"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790"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651"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94" rtl="0" eaLnBrk="1" latinLnBrk="0" hangingPunct="1">
        <a:defRPr sz="1800" kern="1200">
          <a:solidFill>
            <a:schemeClr val="tx1"/>
          </a:solidFill>
          <a:latin typeface="+mn-lt"/>
          <a:ea typeface="+mn-ea"/>
          <a:cs typeface="+mn-cs"/>
        </a:defRPr>
      </a:lvl1pPr>
      <a:lvl2pPr marL="418901" algn="l" defTabSz="837794" rtl="0" eaLnBrk="1" latinLnBrk="0" hangingPunct="1">
        <a:defRPr sz="1800" kern="1200">
          <a:solidFill>
            <a:schemeClr val="tx1"/>
          </a:solidFill>
          <a:latin typeface="+mn-lt"/>
          <a:ea typeface="+mn-ea"/>
          <a:cs typeface="+mn-cs"/>
        </a:defRPr>
      </a:lvl2pPr>
      <a:lvl3pPr marL="837794" algn="l" defTabSz="837794" rtl="0" eaLnBrk="1" latinLnBrk="0" hangingPunct="1">
        <a:defRPr sz="1800" kern="1200">
          <a:solidFill>
            <a:schemeClr val="tx1"/>
          </a:solidFill>
          <a:latin typeface="+mn-lt"/>
          <a:ea typeface="+mn-ea"/>
          <a:cs typeface="+mn-cs"/>
        </a:defRPr>
      </a:lvl3pPr>
      <a:lvl4pPr marL="1256708" algn="l" defTabSz="837794" rtl="0" eaLnBrk="1" latinLnBrk="0" hangingPunct="1">
        <a:defRPr sz="1800" kern="1200">
          <a:solidFill>
            <a:schemeClr val="tx1"/>
          </a:solidFill>
          <a:latin typeface="+mn-lt"/>
          <a:ea typeface="+mn-ea"/>
          <a:cs typeface="+mn-cs"/>
        </a:defRPr>
      </a:lvl4pPr>
      <a:lvl5pPr marL="1675608" algn="l" defTabSz="837794" rtl="0" eaLnBrk="1" latinLnBrk="0" hangingPunct="1">
        <a:defRPr sz="1800" kern="1200">
          <a:solidFill>
            <a:schemeClr val="tx1"/>
          </a:solidFill>
          <a:latin typeface="+mn-lt"/>
          <a:ea typeface="+mn-ea"/>
          <a:cs typeface="+mn-cs"/>
        </a:defRPr>
      </a:lvl5pPr>
      <a:lvl6pPr marL="2094508" algn="l" defTabSz="837794" rtl="0" eaLnBrk="1" latinLnBrk="0" hangingPunct="1">
        <a:defRPr sz="1800" kern="1200">
          <a:solidFill>
            <a:schemeClr val="tx1"/>
          </a:solidFill>
          <a:latin typeface="+mn-lt"/>
          <a:ea typeface="+mn-ea"/>
          <a:cs typeface="+mn-cs"/>
        </a:defRPr>
      </a:lvl6pPr>
      <a:lvl7pPr marL="2513418" algn="l" defTabSz="837794" rtl="0" eaLnBrk="1" latinLnBrk="0" hangingPunct="1">
        <a:defRPr sz="1800" kern="1200">
          <a:solidFill>
            <a:schemeClr val="tx1"/>
          </a:solidFill>
          <a:latin typeface="+mn-lt"/>
          <a:ea typeface="+mn-ea"/>
          <a:cs typeface="+mn-cs"/>
        </a:defRPr>
      </a:lvl7pPr>
      <a:lvl8pPr marL="2932347" algn="l" defTabSz="837794" rtl="0" eaLnBrk="1" latinLnBrk="0" hangingPunct="1">
        <a:defRPr sz="1800" kern="1200">
          <a:solidFill>
            <a:schemeClr val="tx1"/>
          </a:solidFill>
          <a:latin typeface="+mn-lt"/>
          <a:ea typeface="+mn-ea"/>
          <a:cs typeface="+mn-cs"/>
        </a:defRPr>
      </a:lvl8pPr>
      <a:lvl9pPr marL="3351222" algn="l" defTabSz="83779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5"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5" y="1421970"/>
            <a:ext cx="8101013" cy="468603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0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09"/>
            <a:r>
              <a:rPr lang="en-GB" sz="1100" dirty="0" smtClean="0">
                <a:solidFill>
                  <a:srgbClr val="808080"/>
                </a:solidFill>
              </a:rPr>
              <a:t>Page </a:t>
            </a:r>
            <a:fld id="{9AE4D82F-B047-469B-AC52-A46321747EAF}" type="slidenum">
              <a:rPr lang="en-GB" sz="1100" smtClean="0">
                <a:solidFill>
                  <a:srgbClr val="808080"/>
                </a:solidFill>
              </a:rPr>
              <a:pPr defTabSz="83770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grpSp>
    </p:spTree>
    <p:extLst>
      <p:ext uri="{BB962C8B-B14F-4D97-AF65-F5344CB8AC3E}">
        <p14:creationId xmlns:p14="http://schemas.microsoft.com/office/powerpoint/2010/main" val="26483862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dt="0"/>
  <p:txStyles>
    <p:titleStyle>
      <a:lvl1pPr algn="l" defTabSz="83770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45" indent="-314145" algn="l" defTabSz="83770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11" indent="-324342" algn="l" defTabSz="83770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987548" indent="-324342" algn="l" defTabSz="83770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313305" indent="-325783"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637633" indent="-324342"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733"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615"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469"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288"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09" rtl="0" eaLnBrk="1" latinLnBrk="0" hangingPunct="1">
        <a:defRPr sz="1800" kern="1200">
          <a:solidFill>
            <a:schemeClr val="tx1"/>
          </a:solidFill>
          <a:latin typeface="+mn-lt"/>
          <a:ea typeface="+mn-ea"/>
          <a:cs typeface="+mn-cs"/>
        </a:defRPr>
      </a:lvl1pPr>
      <a:lvl2pPr marL="418858" algn="l" defTabSz="837709" rtl="0" eaLnBrk="1" latinLnBrk="0" hangingPunct="1">
        <a:defRPr sz="1800" kern="1200">
          <a:solidFill>
            <a:schemeClr val="tx1"/>
          </a:solidFill>
          <a:latin typeface="+mn-lt"/>
          <a:ea typeface="+mn-ea"/>
          <a:cs typeface="+mn-cs"/>
        </a:defRPr>
      </a:lvl2pPr>
      <a:lvl3pPr marL="837709" algn="l" defTabSz="837709" rtl="0" eaLnBrk="1" latinLnBrk="0" hangingPunct="1">
        <a:defRPr sz="1800" kern="1200">
          <a:solidFill>
            <a:schemeClr val="tx1"/>
          </a:solidFill>
          <a:latin typeface="+mn-lt"/>
          <a:ea typeface="+mn-ea"/>
          <a:cs typeface="+mn-cs"/>
        </a:defRPr>
      </a:lvl3pPr>
      <a:lvl4pPr marL="1256580" algn="l" defTabSz="837709" rtl="0" eaLnBrk="1" latinLnBrk="0" hangingPunct="1">
        <a:defRPr sz="1800" kern="1200">
          <a:solidFill>
            <a:schemeClr val="tx1"/>
          </a:solidFill>
          <a:latin typeface="+mn-lt"/>
          <a:ea typeface="+mn-ea"/>
          <a:cs typeface="+mn-cs"/>
        </a:defRPr>
      </a:lvl4pPr>
      <a:lvl5pPr marL="1675437" algn="l" defTabSz="837709" rtl="0" eaLnBrk="1" latinLnBrk="0" hangingPunct="1">
        <a:defRPr sz="1800" kern="1200">
          <a:solidFill>
            <a:schemeClr val="tx1"/>
          </a:solidFill>
          <a:latin typeface="+mn-lt"/>
          <a:ea typeface="+mn-ea"/>
          <a:cs typeface="+mn-cs"/>
        </a:defRPr>
      </a:lvl5pPr>
      <a:lvl6pPr marL="2094295" algn="l" defTabSz="837709" rtl="0" eaLnBrk="1" latinLnBrk="0" hangingPunct="1">
        <a:defRPr sz="1800" kern="1200">
          <a:solidFill>
            <a:schemeClr val="tx1"/>
          </a:solidFill>
          <a:latin typeface="+mn-lt"/>
          <a:ea typeface="+mn-ea"/>
          <a:cs typeface="+mn-cs"/>
        </a:defRPr>
      </a:lvl6pPr>
      <a:lvl7pPr marL="2513162" algn="l" defTabSz="837709" rtl="0" eaLnBrk="1" latinLnBrk="0" hangingPunct="1">
        <a:defRPr sz="1800" kern="1200">
          <a:solidFill>
            <a:schemeClr val="tx1"/>
          </a:solidFill>
          <a:latin typeface="+mn-lt"/>
          <a:ea typeface="+mn-ea"/>
          <a:cs typeface="+mn-cs"/>
        </a:defRPr>
      </a:lvl7pPr>
      <a:lvl8pPr marL="2932048" algn="l" defTabSz="837709" rtl="0" eaLnBrk="1" latinLnBrk="0" hangingPunct="1">
        <a:defRPr sz="1800" kern="1200">
          <a:solidFill>
            <a:schemeClr val="tx1"/>
          </a:solidFill>
          <a:latin typeface="+mn-lt"/>
          <a:ea typeface="+mn-ea"/>
          <a:cs typeface="+mn-cs"/>
        </a:defRPr>
      </a:lvl8pPr>
      <a:lvl9pPr marL="3350880" algn="l" defTabSz="83770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3"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3"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87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879"/>
            <a:r>
              <a:rPr lang="en-GB" sz="1100" dirty="0" smtClean="0">
                <a:solidFill>
                  <a:srgbClr val="808080"/>
                </a:solidFill>
              </a:rPr>
              <a:t>Page </a:t>
            </a:r>
            <a:fld id="{9AE4D82F-B047-469B-AC52-A46321747EAF}" type="slidenum">
              <a:rPr lang="en-GB" sz="1100" smtClean="0">
                <a:solidFill>
                  <a:srgbClr val="808080"/>
                </a:solidFill>
              </a:rPr>
              <a:pPr defTabSz="83787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iming>
    <p:tnLst>
      <p:par>
        <p:cTn id="1" dur="indefinite" restart="never" nodeType="tmRoot"/>
      </p:par>
    </p:tnLst>
  </p:timing>
  <p:hf sldNum="0" hdr="0" dt="0"/>
  <p:txStyles>
    <p:titleStyle>
      <a:lvl1pPr algn="l" defTabSz="83787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209" indent="-314209" algn="l" defTabSz="83787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244" indent="-324408" algn="l" defTabSz="837879"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750" indent="-324408" algn="l" defTabSz="83787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573" indent="-325849" algn="l" defTabSz="83787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968" indent="-324408" algn="l" defTabSz="83787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4204"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3171"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2111"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1015"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879" rtl="0" eaLnBrk="1" latinLnBrk="0" hangingPunct="1">
        <a:defRPr sz="1800" kern="1200">
          <a:solidFill>
            <a:schemeClr val="tx1"/>
          </a:solidFill>
          <a:latin typeface="+mn-lt"/>
          <a:ea typeface="+mn-ea"/>
          <a:cs typeface="+mn-cs"/>
        </a:defRPr>
      </a:lvl1pPr>
      <a:lvl2pPr marL="418944" algn="l" defTabSz="837879" rtl="0" eaLnBrk="1" latinLnBrk="0" hangingPunct="1">
        <a:defRPr sz="1800" kern="1200">
          <a:solidFill>
            <a:schemeClr val="tx1"/>
          </a:solidFill>
          <a:latin typeface="+mn-lt"/>
          <a:ea typeface="+mn-ea"/>
          <a:cs typeface="+mn-cs"/>
        </a:defRPr>
      </a:lvl2pPr>
      <a:lvl3pPr marL="837879" algn="l" defTabSz="837879" rtl="0" eaLnBrk="1" latinLnBrk="0" hangingPunct="1">
        <a:defRPr sz="1800" kern="1200">
          <a:solidFill>
            <a:schemeClr val="tx1"/>
          </a:solidFill>
          <a:latin typeface="+mn-lt"/>
          <a:ea typeface="+mn-ea"/>
          <a:cs typeface="+mn-cs"/>
        </a:defRPr>
      </a:lvl3pPr>
      <a:lvl4pPr marL="1256836" algn="l" defTabSz="837879" rtl="0" eaLnBrk="1" latinLnBrk="0" hangingPunct="1">
        <a:defRPr sz="1800" kern="1200">
          <a:solidFill>
            <a:schemeClr val="tx1"/>
          </a:solidFill>
          <a:latin typeface="+mn-lt"/>
          <a:ea typeface="+mn-ea"/>
          <a:cs typeface="+mn-cs"/>
        </a:defRPr>
      </a:lvl4pPr>
      <a:lvl5pPr marL="1675779" algn="l" defTabSz="837879" rtl="0" eaLnBrk="1" latinLnBrk="0" hangingPunct="1">
        <a:defRPr sz="1800" kern="1200">
          <a:solidFill>
            <a:schemeClr val="tx1"/>
          </a:solidFill>
          <a:latin typeface="+mn-lt"/>
          <a:ea typeface="+mn-ea"/>
          <a:cs typeface="+mn-cs"/>
        </a:defRPr>
      </a:lvl5pPr>
      <a:lvl6pPr marL="2094721" algn="l" defTabSz="837879" rtl="0" eaLnBrk="1" latinLnBrk="0" hangingPunct="1">
        <a:defRPr sz="1800" kern="1200">
          <a:solidFill>
            <a:schemeClr val="tx1"/>
          </a:solidFill>
          <a:latin typeface="+mn-lt"/>
          <a:ea typeface="+mn-ea"/>
          <a:cs typeface="+mn-cs"/>
        </a:defRPr>
      </a:lvl6pPr>
      <a:lvl7pPr marL="2513675" algn="l" defTabSz="837879" rtl="0" eaLnBrk="1" latinLnBrk="0" hangingPunct="1">
        <a:defRPr sz="1800" kern="1200">
          <a:solidFill>
            <a:schemeClr val="tx1"/>
          </a:solidFill>
          <a:latin typeface="+mn-lt"/>
          <a:ea typeface="+mn-ea"/>
          <a:cs typeface="+mn-cs"/>
        </a:defRPr>
      </a:lvl7pPr>
      <a:lvl8pPr marL="2932646" algn="l" defTabSz="837879" rtl="0" eaLnBrk="1" latinLnBrk="0" hangingPunct="1">
        <a:defRPr sz="1800" kern="1200">
          <a:solidFill>
            <a:schemeClr val="tx1"/>
          </a:solidFill>
          <a:latin typeface="+mn-lt"/>
          <a:ea typeface="+mn-ea"/>
          <a:cs typeface="+mn-cs"/>
        </a:defRPr>
      </a:lvl8pPr>
      <a:lvl9pPr marL="3351564" algn="l" defTabSz="83787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4"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4" y="1421970"/>
            <a:ext cx="8101013" cy="468603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94">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94"/>
            <a:r>
              <a:rPr lang="en-GB" sz="1100" dirty="0" smtClean="0">
                <a:solidFill>
                  <a:srgbClr val="808080"/>
                </a:solidFill>
              </a:rPr>
              <a:t>Page </a:t>
            </a:r>
            <a:fld id="{9AE4D82F-B047-469B-AC52-A46321747EAF}" type="slidenum">
              <a:rPr lang="en-GB" sz="1100" smtClean="0">
                <a:solidFill>
                  <a:srgbClr val="808080"/>
                </a:solidFill>
              </a:rPr>
              <a:pPr defTabSz="837794"/>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grpSp>
    </p:spTree>
    <p:extLst>
      <p:ext uri="{BB962C8B-B14F-4D97-AF65-F5344CB8AC3E}">
        <p14:creationId xmlns:p14="http://schemas.microsoft.com/office/powerpoint/2010/main" val="26483862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dt="0"/>
  <p:txStyles>
    <p:titleStyle>
      <a:lvl1pPr algn="l" defTabSz="837794"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77" indent="-314177" algn="l" defTabSz="83779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77" indent="-324375" algn="l" defTabSz="83779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987649" indent="-324375" algn="l" defTabSz="837794"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313439" indent="-325816" algn="l" defTabSz="83779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637800" indent="-324375" algn="l" defTabSz="83779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968"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893"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790"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651"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94" rtl="0" eaLnBrk="1" latinLnBrk="0" hangingPunct="1">
        <a:defRPr sz="1800" kern="1200">
          <a:solidFill>
            <a:schemeClr val="tx1"/>
          </a:solidFill>
          <a:latin typeface="+mn-lt"/>
          <a:ea typeface="+mn-ea"/>
          <a:cs typeface="+mn-cs"/>
        </a:defRPr>
      </a:lvl1pPr>
      <a:lvl2pPr marL="418901" algn="l" defTabSz="837794" rtl="0" eaLnBrk="1" latinLnBrk="0" hangingPunct="1">
        <a:defRPr sz="1800" kern="1200">
          <a:solidFill>
            <a:schemeClr val="tx1"/>
          </a:solidFill>
          <a:latin typeface="+mn-lt"/>
          <a:ea typeface="+mn-ea"/>
          <a:cs typeface="+mn-cs"/>
        </a:defRPr>
      </a:lvl2pPr>
      <a:lvl3pPr marL="837794" algn="l" defTabSz="837794" rtl="0" eaLnBrk="1" latinLnBrk="0" hangingPunct="1">
        <a:defRPr sz="1800" kern="1200">
          <a:solidFill>
            <a:schemeClr val="tx1"/>
          </a:solidFill>
          <a:latin typeface="+mn-lt"/>
          <a:ea typeface="+mn-ea"/>
          <a:cs typeface="+mn-cs"/>
        </a:defRPr>
      </a:lvl3pPr>
      <a:lvl4pPr marL="1256708" algn="l" defTabSz="837794" rtl="0" eaLnBrk="1" latinLnBrk="0" hangingPunct="1">
        <a:defRPr sz="1800" kern="1200">
          <a:solidFill>
            <a:schemeClr val="tx1"/>
          </a:solidFill>
          <a:latin typeface="+mn-lt"/>
          <a:ea typeface="+mn-ea"/>
          <a:cs typeface="+mn-cs"/>
        </a:defRPr>
      </a:lvl4pPr>
      <a:lvl5pPr marL="1675608" algn="l" defTabSz="837794" rtl="0" eaLnBrk="1" latinLnBrk="0" hangingPunct="1">
        <a:defRPr sz="1800" kern="1200">
          <a:solidFill>
            <a:schemeClr val="tx1"/>
          </a:solidFill>
          <a:latin typeface="+mn-lt"/>
          <a:ea typeface="+mn-ea"/>
          <a:cs typeface="+mn-cs"/>
        </a:defRPr>
      </a:lvl5pPr>
      <a:lvl6pPr marL="2094508" algn="l" defTabSz="837794" rtl="0" eaLnBrk="1" latinLnBrk="0" hangingPunct="1">
        <a:defRPr sz="1800" kern="1200">
          <a:solidFill>
            <a:schemeClr val="tx1"/>
          </a:solidFill>
          <a:latin typeface="+mn-lt"/>
          <a:ea typeface="+mn-ea"/>
          <a:cs typeface="+mn-cs"/>
        </a:defRPr>
      </a:lvl6pPr>
      <a:lvl7pPr marL="2513418" algn="l" defTabSz="837794" rtl="0" eaLnBrk="1" latinLnBrk="0" hangingPunct="1">
        <a:defRPr sz="1800" kern="1200">
          <a:solidFill>
            <a:schemeClr val="tx1"/>
          </a:solidFill>
          <a:latin typeface="+mn-lt"/>
          <a:ea typeface="+mn-ea"/>
          <a:cs typeface="+mn-cs"/>
        </a:defRPr>
      </a:lvl7pPr>
      <a:lvl8pPr marL="2932347" algn="l" defTabSz="837794" rtl="0" eaLnBrk="1" latinLnBrk="0" hangingPunct="1">
        <a:defRPr sz="1800" kern="1200">
          <a:solidFill>
            <a:schemeClr val="tx1"/>
          </a:solidFill>
          <a:latin typeface="+mn-lt"/>
          <a:ea typeface="+mn-ea"/>
          <a:cs typeface="+mn-cs"/>
        </a:defRPr>
      </a:lvl8pPr>
      <a:lvl9pPr marL="3351222" algn="l" defTabSz="83779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descr="Slide title"/>
          <p:cNvSpPr>
            <a:spLocks noGrp="1"/>
          </p:cNvSpPr>
          <p:nvPr>
            <p:ph type="title"/>
          </p:nvPr>
        </p:nvSpPr>
        <p:spPr>
          <a:xfrm>
            <a:off x="206353" y="188069"/>
            <a:ext cx="8060731" cy="798686"/>
          </a:xfrm>
          <a:prstGeom prst="rect">
            <a:avLst/>
          </a:prstGeom>
        </p:spPr>
        <p:txBody>
          <a:bodyPr vert="horz" lIns="83921" tIns="41989" rIns="83921" bIns="41989" rtlCol="0" anchor="ctr">
            <a:normAutofit/>
          </a:bodyPr>
          <a:lstStyle/>
          <a:p>
            <a:r>
              <a:rPr lang="en-AU" noProof="0" dirty="0" smtClean="0"/>
              <a:t>Click to edit Master title style</a:t>
            </a:r>
            <a:endParaRPr lang="en-AU" noProof="0" dirty="0"/>
          </a:p>
        </p:txBody>
      </p:sp>
      <p:cxnSp>
        <p:nvCxnSpPr>
          <p:cNvPr id="6" name="Straight Connector 5"/>
          <p:cNvCxnSpPr/>
          <p:nvPr/>
        </p:nvCxnSpPr>
        <p:spPr>
          <a:xfrm>
            <a:off x="0" y="59381"/>
            <a:ext cx="9011756" cy="0"/>
          </a:xfrm>
          <a:prstGeom prst="line">
            <a:avLst/>
          </a:prstGeom>
          <a:ln w="146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54391"/>
            <a:ext cx="9011756"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2894"/>
            <a:ext cx="9011756" cy="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58" name="Picture 10" descr="C:\Users\masham\AppData\Local\Microsoft\Windows\Temporary Internet Files\Content.Outlook\OTL44E2H\AASB_inlinestrip_Low_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28" y="6202654"/>
            <a:ext cx="2543175" cy="57142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5981680" y="6539681"/>
            <a:ext cx="2850356" cy="214662"/>
          </a:xfrm>
          <a:prstGeom prst="rect">
            <a:avLst/>
          </a:prstGeom>
        </p:spPr>
        <p:txBody>
          <a:bodyPr vert="horz" lIns="83921" tIns="41989" rIns="83921" bIns="41989" rtlCol="0" anchor="ctr"/>
          <a:lstStyle>
            <a:lvl1pPr algn="r" defTabSz="839078">
              <a:defRPr sz="1000">
                <a:solidFill>
                  <a:srgbClr val="03548B"/>
                </a:solidFill>
                <a:latin typeface="Arial" pitchFamily="34" charset="0"/>
                <a:cs typeface="Arial" pitchFamily="34" charset="0"/>
              </a:defRPr>
            </a:lvl1pPr>
          </a:lstStyle>
          <a:p>
            <a:r>
              <a:rPr lang="en-AU" dirty="0" smtClean="0"/>
              <a:t>© Australian Accounting Standards Board 2013</a:t>
            </a:r>
            <a:endParaRPr lang="en-AU" dirty="0"/>
          </a:p>
        </p:txBody>
      </p:sp>
      <p:sp>
        <p:nvSpPr>
          <p:cNvPr id="10" name="Rectangle 9"/>
          <p:cNvSpPr/>
          <p:nvPr/>
        </p:nvSpPr>
        <p:spPr>
          <a:xfrm>
            <a:off x="8267084" y="190019"/>
            <a:ext cx="537885" cy="793574"/>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921" tIns="41989" rIns="83921" bIns="41989" rtlCol="0" anchor="ctr"/>
          <a:lstStyle/>
          <a:p>
            <a:pPr algn="ctr" defTabSz="839078"/>
            <a:fld id="{7A444A45-8824-4164-B147-E79ABA1D1DC4}" type="slidenum">
              <a:rPr lang="en-AU" smtClean="0">
                <a:solidFill>
                  <a:srgbClr val="03548B">
                    <a:lumMod val="50000"/>
                  </a:srgbClr>
                </a:solidFill>
              </a:rPr>
              <a:pPr algn="ctr" defTabSz="839078"/>
              <a:t>‹#›</a:t>
            </a:fld>
            <a:endParaRPr lang="en-AU" dirty="0">
              <a:solidFill>
                <a:srgbClr val="03548B">
                  <a:lumMod val="50000"/>
                </a:srgbClr>
              </a:solidFill>
            </a:endParaRPr>
          </a:p>
        </p:txBody>
      </p:sp>
    </p:spTree>
    <p:extLst>
      <p:ext uri="{BB962C8B-B14F-4D97-AF65-F5344CB8AC3E}">
        <p14:creationId xmlns:p14="http://schemas.microsoft.com/office/powerpoint/2010/main" val="3502531897"/>
      </p:ext>
    </p:extLst>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hf hdr="0" dt="0"/>
  <p:txStyles>
    <p:titleStyle>
      <a:lvl1pPr algn="l" defTabSz="839078" rtl="0" eaLnBrk="1" latinLnBrk="0" hangingPunct="1">
        <a:spcBef>
          <a:spcPct val="0"/>
        </a:spcBef>
        <a:buNone/>
        <a:defRPr sz="3200" b="1" kern="1200">
          <a:solidFill>
            <a:schemeClr val="accent1">
              <a:lumMod val="50000"/>
            </a:schemeClr>
          </a:solidFill>
          <a:latin typeface="Arial" pitchFamily="34" charset="0"/>
          <a:ea typeface="+mj-ea"/>
          <a:cs typeface="Arial" pitchFamily="34" charset="0"/>
        </a:defRPr>
      </a:lvl1pPr>
    </p:titleStyle>
    <p:bodyStyle>
      <a:lvl1pPr marL="314661" indent="-314661" algn="l" defTabSz="839078"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681750" indent="-262217" algn="l" defTabSz="839078"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048874" indent="-209778" algn="l" defTabSz="839078"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468411" indent="-209778" algn="l" defTabSz="839078"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1887962" indent="-209778" algn="l" defTabSz="839078"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307496" indent="-209778" algn="l" defTabSz="8390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7063" indent="-209778" algn="l" defTabSz="8390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6601" indent="-209778" algn="l" defTabSz="8390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6103" indent="-209778" algn="l" defTabSz="8390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9078" rtl="0" eaLnBrk="1" latinLnBrk="0" hangingPunct="1">
        <a:defRPr sz="1800" kern="1200">
          <a:solidFill>
            <a:schemeClr val="tx1"/>
          </a:solidFill>
          <a:latin typeface="+mn-lt"/>
          <a:ea typeface="+mn-ea"/>
          <a:cs typeface="+mn-cs"/>
        </a:defRPr>
      </a:lvl1pPr>
      <a:lvl2pPr marL="419543" algn="l" defTabSz="839078" rtl="0" eaLnBrk="1" latinLnBrk="0" hangingPunct="1">
        <a:defRPr sz="1800" kern="1200">
          <a:solidFill>
            <a:schemeClr val="tx1"/>
          </a:solidFill>
          <a:latin typeface="+mn-lt"/>
          <a:ea typeface="+mn-ea"/>
          <a:cs typeface="+mn-cs"/>
        </a:defRPr>
      </a:lvl2pPr>
      <a:lvl3pPr marL="839078" algn="l" defTabSz="839078" rtl="0" eaLnBrk="1" latinLnBrk="0" hangingPunct="1">
        <a:defRPr sz="1800" kern="1200">
          <a:solidFill>
            <a:schemeClr val="tx1"/>
          </a:solidFill>
          <a:latin typeface="+mn-lt"/>
          <a:ea typeface="+mn-ea"/>
          <a:cs typeface="+mn-cs"/>
        </a:defRPr>
      </a:lvl3pPr>
      <a:lvl4pPr marL="1258632" algn="l" defTabSz="839078" rtl="0" eaLnBrk="1" latinLnBrk="0" hangingPunct="1">
        <a:defRPr sz="1800" kern="1200">
          <a:solidFill>
            <a:schemeClr val="tx1"/>
          </a:solidFill>
          <a:latin typeface="+mn-lt"/>
          <a:ea typeface="+mn-ea"/>
          <a:cs typeface="+mn-cs"/>
        </a:defRPr>
      </a:lvl4pPr>
      <a:lvl5pPr marL="1678175" algn="l" defTabSz="839078" rtl="0" eaLnBrk="1" latinLnBrk="0" hangingPunct="1">
        <a:defRPr sz="1800" kern="1200">
          <a:solidFill>
            <a:schemeClr val="tx1"/>
          </a:solidFill>
          <a:latin typeface="+mn-lt"/>
          <a:ea typeface="+mn-ea"/>
          <a:cs typeface="+mn-cs"/>
        </a:defRPr>
      </a:lvl5pPr>
      <a:lvl6pPr marL="2097716" algn="l" defTabSz="839078" rtl="0" eaLnBrk="1" latinLnBrk="0" hangingPunct="1">
        <a:defRPr sz="1800" kern="1200">
          <a:solidFill>
            <a:schemeClr val="tx1"/>
          </a:solidFill>
          <a:latin typeface="+mn-lt"/>
          <a:ea typeface="+mn-ea"/>
          <a:cs typeface="+mn-cs"/>
        </a:defRPr>
      </a:lvl6pPr>
      <a:lvl7pPr marL="2517268" algn="l" defTabSz="839078" rtl="0" eaLnBrk="1" latinLnBrk="0" hangingPunct="1">
        <a:defRPr sz="1800" kern="1200">
          <a:solidFill>
            <a:schemeClr val="tx1"/>
          </a:solidFill>
          <a:latin typeface="+mn-lt"/>
          <a:ea typeface="+mn-ea"/>
          <a:cs typeface="+mn-cs"/>
        </a:defRPr>
      </a:lvl7pPr>
      <a:lvl8pPr marL="2936834" algn="l" defTabSz="839078" rtl="0" eaLnBrk="1" latinLnBrk="0" hangingPunct="1">
        <a:defRPr sz="1800" kern="1200">
          <a:solidFill>
            <a:schemeClr val="tx1"/>
          </a:solidFill>
          <a:latin typeface="+mn-lt"/>
          <a:ea typeface="+mn-ea"/>
          <a:cs typeface="+mn-cs"/>
        </a:defRPr>
      </a:lvl8pPr>
      <a:lvl9pPr marL="3356356" algn="l" defTabSz="8390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6221406"/>
            <a:ext cx="9001125" cy="646051"/>
          </a:xfrm>
          <a:prstGeom prst="rect">
            <a:avLst/>
          </a:prstGeom>
          <a:solidFill>
            <a:srgbClr val="4E75B8"/>
          </a:solidFill>
          <a:ln w="9525">
            <a:noFill/>
            <a:miter lim="800000"/>
            <a:headEnd/>
            <a:tailEnd/>
          </a:ln>
          <a:effectLst/>
        </p:spPr>
        <p:txBody>
          <a:bodyPr wrap="none" anchor="ctr"/>
          <a:lstStyle/>
          <a:p>
            <a:pPr defTabSz="900135" fontAlgn="base">
              <a:spcBef>
                <a:spcPct val="0"/>
              </a:spcBef>
              <a:spcAft>
                <a:spcPct val="0"/>
              </a:spcAft>
            </a:pPr>
            <a:endParaRPr lang="en-AU" sz="1772" dirty="0">
              <a:solidFill>
                <a:srgbClr val="000000"/>
              </a:solidFill>
            </a:endParaRPr>
          </a:p>
        </p:txBody>
      </p:sp>
      <p:grpSp>
        <p:nvGrpSpPr>
          <p:cNvPr id="1052" name="Group 28"/>
          <p:cNvGrpSpPr>
            <a:grpSpLocks/>
          </p:cNvGrpSpPr>
          <p:nvPr/>
        </p:nvGrpSpPr>
        <p:grpSpPr bwMode="auto">
          <a:xfrm>
            <a:off x="-4217715" y="-2182005"/>
            <a:ext cx="5997626" cy="7044805"/>
            <a:chOff x="-2137" y="-17"/>
            <a:chExt cx="3838" cy="4449"/>
          </a:xfrm>
        </p:grpSpPr>
        <p:sp>
          <p:nvSpPr>
            <p:cNvPr id="1047" name="Freeform 23"/>
            <p:cNvSpPr>
              <a:spLocks/>
            </p:cNvSpPr>
            <p:nvPr userDrawn="1"/>
          </p:nvSpPr>
          <p:spPr bwMode="auto">
            <a:xfrm>
              <a:off x="-1747" y="-17"/>
              <a:ext cx="2477" cy="4449"/>
            </a:xfrm>
            <a:custGeom>
              <a:avLst/>
              <a:gdLst/>
              <a:ahLst/>
              <a:cxnLst>
                <a:cxn ang="0">
                  <a:pos x="0" y="0"/>
                </a:cxn>
                <a:cxn ang="0">
                  <a:pos x="2449" y="2177"/>
                </a:cxn>
                <a:cxn ang="0">
                  <a:pos x="0" y="4400"/>
                </a:cxn>
              </a:cxnLst>
              <a:rect l="0" t="0" r="r" b="b"/>
              <a:pathLst>
                <a:path w="2449" h="4400">
                  <a:moveTo>
                    <a:pt x="0" y="0"/>
                  </a:moveTo>
                  <a:lnTo>
                    <a:pt x="2449" y="2177"/>
                  </a:lnTo>
                  <a:lnTo>
                    <a:pt x="0" y="4400"/>
                  </a:lnTo>
                </a:path>
              </a:pathLst>
            </a:custGeom>
            <a:noFill/>
            <a:ln w="38100">
              <a:solidFill>
                <a:srgbClr val="DDDDDD"/>
              </a:solidFill>
              <a:round/>
              <a:headEnd/>
              <a:tailEnd/>
            </a:ln>
            <a:effectLst/>
          </p:spPr>
          <p:txBody>
            <a:bodyPr/>
            <a:lstStyle/>
            <a:p>
              <a:pPr defTabSz="900135" fontAlgn="base">
                <a:spcBef>
                  <a:spcPct val="0"/>
                </a:spcBef>
                <a:spcAft>
                  <a:spcPct val="0"/>
                </a:spcAft>
              </a:pPr>
              <a:endParaRPr lang="en-AU" sz="1772" dirty="0">
                <a:solidFill>
                  <a:srgbClr val="000000"/>
                </a:solidFill>
              </a:endParaRPr>
            </a:p>
          </p:txBody>
        </p:sp>
        <p:sp>
          <p:nvSpPr>
            <p:cNvPr id="1048" name="Freeform 24"/>
            <p:cNvSpPr>
              <a:spLocks/>
            </p:cNvSpPr>
            <p:nvPr userDrawn="1"/>
          </p:nvSpPr>
          <p:spPr bwMode="auto">
            <a:xfrm>
              <a:off x="-1611" y="-17"/>
              <a:ext cx="2477" cy="4449"/>
            </a:xfrm>
            <a:custGeom>
              <a:avLst/>
              <a:gdLst/>
              <a:ahLst/>
              <a:cxnLst>
                <a:cxn ang="0">
                  <a:pos x="0" y="0"/>
                </a:cxn>
                <a:cxn ang="0">
                  <a:pos x="2449" y="2177"/>
                </a:cxn>
                <a:cxn ang="0">
                  <a:pos x="0" y="4400"/>
                </a:cxn>
              </a:cxnLst>
              <a:rect l="0" t="0" r="r" b="b"/>
              <a:pathLst>
                <a:path w="2449" h="4400">
                  <a:moveTo>
                    <a:pt x="0" y="0"/>
                  </a:moveTo>
                  <a:lnTo>
                    <a:pt x="2449" y="2177"/>
                  </a:lnTo>
                  <a:lnTo>
                    <a:pt x="0" y="4400"/>
                  </a:lnTo>
                </a:path>
              </a:pathLst>
            </a:custGeom>
            <a:noFill/>
            <a:ln w="38100">
              <a:solidFill>
                <a:srgbClr val="F8F8F8"/>
              </a:solidFill>
              <a:round/>
              <a:headEnd/>
              <a:tailEnd/>
            </a:ln>
            <a:effectLst/>
          </p:spPr>
          <p:txBody>
            <a:bodyPr/>
            <a:lstStyle/>
            <a:p>
              <a:pPr defTabSz="900135" fontAlgn="base">
                <a:spcBef>
                  <a:spcPct val="0"/>
                </a:spcBef>
                <a:spcAft>
                  <a:spcPct val="0"/>
                </a:spcAft>
              </a:pPr>
              <a:endParaRPr lang="en-AU" sz="1772" dirty="0">
                <a:solidFill>
                  <a:srgbClr val="000000"/>
                </a:solidFill>
              </a:endParaRPr>
            </a:p>
          </p:txBody>
        </p:sp>
        <p:sp>
          <p:nvSpPr>
            <p:cNvPr id="1049" name="Freeform 25"/>
            <p:cNvSpPr>
              <a:spLocks/>
            </p:cNvSpPr>
            <p:nvPr userDrawn="1"/>
          </p:nvSpPr>
          <p:spPr bwMode="auto">
            <a:xfrm>
              <a:off x="-1066" y="-17"/>
              <a:ext cx="2477" cy="4449"/>
            </a:xfrm>
            <a:custGeom>
              <a:avLst/>
              <a:gdLst/>
              <a:ahLst/>
              <a:cxnLst>
                <a:cxn ang="0">
                  <a:pos x="0" y="0"/>
                </a:cxn>
                <a:cxn ang="0">
                  <a:pos x="2449" y="2177"/>
                </a:cxn>
                <a:cxn ang="0">
                  <a:pos x="0" y="4400"/>
                </a:cxn>
              </a:cxnLst>
              <a:rect l="0" t="0" r="r" b="b"/>
              <a:pathLst>
                <a:path w="2449" h="4400">
                  <a:moveTo>
                    <a:pt x="0" y="0"/>
                  </a:moveTo>
                  <a:lnTo>
                    <a:pt x="2449" y="2177"/>
                  </a:lnTo>
                  <a:lnTo>
                    <a:pt x="0" y="4400"/>
                  </a:lnTo>
                </a:path>
              </a:pathLst>
            </a:custGeom>
            <a:noFill/>
            <a:ln w="88900">
              <a:solidFill>
                <a:srgbClr val="F8F8F8"/>
              </a:solidFill>
              <a:round/>
              <a:headEnd/>
              <a:tailEnd/>
            </a:ln>
            <a:effectLst/>
          </p:spPr>
          <p:txBody>
            <a:bodyPr/>
            <a:lstStyle/>
            <a:p>
              <a:pPr defTabSz="900135" fontAlgn="base">
                <a:spcBef>
                  <a:spcPct val="0"/>
                </a:spcBef>
                <a:spcAft>
                  <a:spcPct val="0"/>
                </a:spcAft>
              </a:pPr>
              <a:endParaRPr lang="en-AU" sz="1772" dirty="0">
                <a:solidFill>
                  <a:srgbClr val="000000"/>
                </a:solidFill>
              </a:endParaRPr>
            </a:p>
          </p:txBody>
        </p:sp>
        <p:sp>
          <p:nvSpPr>
            <p:cNvPr id="1050" name="Freeform 26"/>
            <p:cNvSpPr>
              <a:spLocks/>
            </p:cNvSpPr>
            <p:nvPr userDrawn="1"/>
          </p:nvSpPr>
          <p:spPr bwMode="auto">
            <a:xfrm>
              <a:off x="-2137" y="-17"/>
              <a:ext cx="2477" cy="4449"/>
            </a:xfrm>
            <a:custGeom>
              <a:avLst/>
              <a:gdLst/>
              <a:ahLst/>
              <a:cxnLst>
                <a:cxn ang="0">
                  <a:pos x="0" y="0"/>
                </a:cxn>
                <a:cxn ang="0">
                  <a:pos x="2449" y="2177"/>
                </a:cxn>
                <a:cxn ang="0">
                  <a:pos x="0" y="4400"/>
                </a:cxn>
              </a:cxnLst>
              <a:rect l="0" t="0" r="r" b="b"/>
              <a:pathLst>
                <a:path w="2449" h="4400">
                  <a:moveTo>
                    <a:pt x="0" y="0"/>
                  </a:moveTo>
                  <a:lnTo>
                    <a:pt x="2449" y="2177"/>
                  </a:lnTo>
                  <a:lnTo>
                    <a:pt x="0" y="4400"/>
                  </a:lnTo>
                </a:path>
              </a:pathLst>
            </a:custGeom>
            <a:noFill/>
            <a:ln w="76200">
              <a:solidFill>
                <a:srgbClr val="F8F8F8"/>
              </a:solidFill>
              <a:round/>
              <a:headEnd/>
              <a:tailEnd/>
            </a:ln>
            <a:effectLst/>
          </p:spPr>
          <p:txBody>
            <a:bodyPr/>
            <a:lstStyle/>
            <a:p>
              <a:pPr defTabSz="900135" fontAlgn="base">
                <a:spcBef>
                  <a:spcPct val="0"/>
                </a:spcBef>
                <a:spcAft>
                  <a:spcPct val="0"/>
                </a:spcAft>
              </a:pPr>
              <a:endParaRPr lang="en-AU" sz="1772" dirty="0">
                <a:solidFill>
                  <a:srgbClr val="000000"/>
                </a:solidFill>
              </a:endParaRPr>
            </a:p>
          </p:txBody>
        </p:sp>
        <p:sp>
          <p:nvSpPr>
            <p:cNvPr id="1051" name="Freeform 27"/>
            <p:cNvSpPr>
              <a:spLocks/>
            </p:cNvSpPr>
            <p:nvPr userDrawn="1"/>
          </p:nvSpPr>
          <p:spPr bwMode="auto">
            <a:xfrm>
              <a:off x="-776" y="-17"/>
              <a:ext cx="2477" cy="4449"/>
            </a:xfrm>
            <a:custGeom>
              <a:avLst/>
              <a:gdLst/>
              <a:ahLst/>
              <a:cxnLst>
                <a:cxn ang="0">
                  <a:pos x="0" y="0"/>
                </a:cxn>
                <a:cxn ang="0">
                  <a:pos x="2449" y="2177"/>
                </a:cxn>
                <a:cxn ang="0">
                  <a:pos x="0" y="4400"/>
                </a:cxn>
              </a:cxnLst>
              <a:rect l="0" t="0" r="r" b="b"/>
              <a:pathLst>
                <a:path w="2449" h="4400">
                  <a:moveTo>
                    <a:pt x="0" y="0"/>
                  </a:moveTo>
                  <a:lnTo>
                    <a:pt x="2449" y="2177"/>
                  </a:lnTo>
                  <a:lnTo>
                    <a:pt x="0" y="4400"/>
                  </a:lnTo>
                </a:path>
              </a:pathLst>
            </a:custGeom>
            <a:noFill/>
            <a:ln w="25400">
              <a:solidFill>
                <a:srgbClr val="F8F8F8"/>
              </a:solidFill>
              <a:round/>
              <a:headEnd/>
              <a:tailEnd/>
            </a:ln>
            <a:effectLst/>
          </p:spPr>
          <p:txBody>
            <a:bodyPr/>
            <a:lstStyle/>
            <a:p>
              <a:pPr defTabSz="900135" fontAlgn="base">
                <a:spcBef>
                  <a:spcPct val="0"/>
                </a:spcBef>
                <a:spcAft>
                  <a:spcPct val="0"/>
                </a:spcAft>
              </a:pPr>
              <a:endParaRPr lang="en-AU" sz="1772" dirty="0">
                <a:solidFill>
                  <a:srgbClr val="000000"/>
                </a:solidFill>
              </a:endParaRPr>
            </a:p>
          </p:txBody>
        </p:sp>
      </p:grpSp>
      <p:sp>
        <p:nvSpPr>
          <p:cNvPr id="1026" name="Rectangle 2"/>
          <p:cNvSpPr>
            <a:spLocks noGrp="1" noChangeArrowheads="1"/>
          </p:cNvSpPr>
          <p:nvPr>
            <p:ph type="title"/>
          </p:nvPr>
        </p:nvSpPr>
        <p:spPr bwMode="auto">
          <a:xfrm>
            <a:off x="1098575" y="273939"/>
            <a:ext cx="7088386" cy="1140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0056" y="1596125"/>
            <a:ext cx="8101013" cy="45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50056" y="6333832"/>
            <a:ext cx="2100263" cy="475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84">
                <a:solidFill>
                  <a:schemeClr val="bg1"/>
                </a:solidFill>
              </a:defRPr>
            </a:lvl1pPr>
          </a:lstStyle>
          <a:p>
            <a:pPr defTabSz="900135" fontAlgn="base">
              <a:spcBef>
                <a:spcPct val="0"/>
              </a:spcBef>
              <a:spcAft>
                <a:spcPct val="0"/>
              </a:spcAft>
            </a:pPr>
            <a:endParaRPr lang="en-AU" dirty="0">
              <a:solidFill>
                <a:srgbClr val="FFFFFF"/>
              </a:solidFill>
            </a:endParaRPr>
          </a:p>
        </p:txBody>
      </p:sp>
      <p:sp>
        <p:nvSpPr>
          <p:cNvPr id="1029" name="Rectangle 5"/>
          <p:cNvSpPr>
            <a:spLocks noGrp="1" noChangeArrowheads="1"/>
          </p:cNvSpPr>
          <p:nvPr>
            <p:ph type="ftr" sz="quarter" idx="3"/>
          </p:nvPr>
        </p:nvSpPr>
        <p:spPr bwMode="auto">
          <a:xfrm>
            <a:off x="3075385" y="6352833"/>
            <a:ext cx="2850356" cy="475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84">
                <a:solidFill>
                  <a:schemeClr val="bg1"/>
                </a:solidFill>
              </a:defRPr>
            </a:lvl1pPr>
          </a:lstStyle>
          <a:p>
            <a:pPr defTabSz="900135" fontAlgn="base">
              <a:spcBef>
                <a:spcPct val="0"/>
              </a:spcBef>
              <a:spcAft>
                <a:spcPct val="0"/>
              </a:spcAft>
            </a:pPr>
            <a:endParaRPr lang="en-AU" dirty="0">
              <a:solidFill>
                <a:srgbClr val="FFFFFF"/>
              </a:solidFill>
            </a:endParaRPr>
          </a:p>
        </p:txBody>
      </p:sp>
      <p:sp>
        <p:nvSpPr>
          <p:cNvPr id="1030" name="Rectangle 6"/>
          <p:cNvSpPr>
            <a:spLocks noGrp="1" noChangeArrowheads="1"/>
          </p:cNvSpPr>
          <p:nvPr>
            <p:ph type="sldNum" sz="quarter" idx="4"/>
          </p:nvPr>
        </p:nvSpPr>
        <p:spPr bwMode="auto">
          <a:xfrm>
            <a:off x="6450806" y="6362334"/>
            <a:ext cx="2100263" cy="475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84">
                <a:solidFill>
                  <a:schemeClr val="bg1"/>
                </a:solidFill>
              </a:defRPr>
            </a:lvl1pPr>
          </a:lstStyle>
          <a:p>
            <a:pPr defTabSz="900135" fontAlgn="base">
              <a:spcBef>
                <a:spcPct val="0"/>
              </a:spcBef>
              <a:spcAft>
                <a:spcPct val="0"/>
              </a:spcAft>
            </a:pPr>
            <a:fld id="{8B899BF3-5B6A-4929-92D7-31FCC1D0FECF}" type="slidenum">
              <a:rPr lang="en-AU" smtClean="0">
                <a:solidFill>
                  <a:srgbClr val="FFFFFF"/>
                </a:solidFill>
              </a:rPr>
              <a:pPr defTabSz="900135" fontAlgn="base">
                <a:spcBef>
                  <a:spcPct val="0"/>
                </a:spcBef>
                <a:spcAft>
                  <a:spcPct val="0"/>
                </a:spcAft>
              </a:pPr>
              <a:t>‹#›</a:t>
            </a:fld>
            <a:endParaRPr lang="en-AU" dirty="0">
              <a:solidFill>
                <a:srgbClr val="FFFFFF"/>
              </a:solidFill>
            </a:endParaRPr>
          </a:p>
        </p:txBody>
      </p:sp>
      <p:pic>
        <p:nvPicPr>
          <p:cNvPr id="1059" name="Picture 35" descr="G16585 copy"/>
          <p:cNvPicPr>
            <a:picLocks noChangeAspect="1" noChangeArrowheads="1"/>
          </p:cNvPicPr>
          <p:nvPr/>
        </p:nvPicPr>
        <p:blipFill>
          <a:blip r:embed="rId13" cstate="print"/>
          <a:srcRect/>
          <a:stretch>
            <a:fillRect/>
          </a:stretch>
        </p:blipFill>
        <p:spPr bwMode="auto">
          <a:xfrm>
            <a:off x="7902551" y="188433"/>
            <a:ext cx="992311" cy="972243"/>
          </a:xfrm>
          <a:prstGeom prst="rect">
            <a:avLst/>
          </a:prstGeom>
          <a:noFill/>
        </p:spPr>
      </p:pic>
      <p:sp>
        <p:nvSpPr>
          <p:cNvPr id="1032" name="Rectangle 8"/>
          <p:cNvSpPr>
            <a:spLocks noChangeArrowheads="1"/>
          </p:cNvSpPr>
          <p:nvPr/>
        </p:nvSpPr>
        <p:spPr bwMode="auto">
          <a:xfrm>
            <a:off x="0" y="1265184"/>
            <a:ext cx="9001125" cy="72839"/>
          </a:xfrm>
          <a:prstGeom prst="rect">
            <a:avLst/>
          </a:prstGeom>
          <a:solidFill>
            <a:srgbClr val="4E75B8"/>
          </a:solidFill>
          <a:ln w="9525">
            <a:noFill/>
            <a:miter lim="800000"/>
            <a:headEnd/>
            <a:tailEnd/>
          </a:ln>
          <a:effectLst/>
        </p:spPr>
        <p:txBody>
          <a:bodyPr wrap="none" anchor="ctr"/>
          <a:lstStyle/>
          <a:p>
            <a:pPr defTabSz="900135" fontAlgn="base">
              <a:spcBef>
                <a:spcPct val="0"/>
              </a:spcBef>
              <a:spcAft>
                <a:spcPct val="0"/>
              </a:spcAft>
            </a:pPr>
            <a:endParaRPr lang="en-AU" sz="1772" dirty="0">
              <a:solidFill>
                <a:srgbClr val="000000"/>
              </a:solidFill>
            </a:endParaRPr>
          </a:p>
        </p:txBody>
      </p:sp>
    </p:spTree>
    <p:extLst>
      <p:ext uri="{BB962C8B-B14F-4D97-AF65-F5344CB8AC3E}">
        <p14:creationId xmlns:p14="http://schemas.microsoft.com/office/powerpoint/2010/main" val="419787435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331">
          <a:solidFill>
            <a:schemeClr val="tx2"/>
          </a:solidFill>
          <a:latin typeface="+mj-lt"/>
          <a:ea typeface="+mj-ea"/>
          <a:cs typeface="+mj-cs"/>
        </a:defRPr>
      </a:lvl1pPr>
      <a:lvl2pPr algn="ctr" rtl="0" eaLnBrk="1" fontAlgn="base" hangingPunct="1">
        <a:spcBef>
          <a:spcPct val="0"/>
        </a:spcBef>
        <a:spcAft>
          <a:spcPct val="0"/>
        </a:spcAft>
        <a:defRPr sz="4331">
          <a:solidFill>
            <a:schemeClr val="tx2"/>
          </a:solidFill>
          <a:latin typeface="Arial" charset="0"/>
        </a:defRPr>
      </a:lvl2pPr>
      <a:lvl3pPr algn="ctr" rtl="0" eaLnBrk="1" fontAlgn="base" hangingPunct="1">
        <a:spcBef>
          <a:spcPct val="0"/>
        </a:spcBef>
        <a:spcAft>
          <a:spcPct val="0"/>
        </a:spcAft>
        <a:defRPr sz="4331">
          <a:solidFill>
            <a:schemeClr val="tx2"/>
          </a:solidFill>
          <a:latin typeface="Arial" charset="0"/>
        </a:defRPr>
      </a:lvl3pPr>
      <a:lvl4pPr algn="ctr" rtl="0" eaLnBrk="1" fontAlgn="base" hangingPunct="1">
        <a:spcBef>
          <a:spcPct val="0"/>
        </a:spcBef>
        <a:spcAft>
          <a:spcPct val="0"/>
        </a:spcAft>
        <a:defRPr sz="4331">
          <a:solidFill>
            <a:schemeClr val="tx2"/>
          </a:solidFill>
          <a:latin typeface="Arial" charset="0"/>
        </a:defRPr>
      </a:lvl4pPr>
      <a:lvl5pPr algn="ctr" rtl="0" eaLnBrk="1" fontAlgn="base" hangingPunct="1">
        <a:spcBef>
          <a:spcPct val="0"/>
        </a:spcBef>
        <a:spcAft>
          <a:spcPct val="0"/>
        </a:spcAft>
        <a:defRPr sz="4331">
          <a:solidFill>
            <a:schemeClr val="tx2"/>
          </a:solidFill>
          <a:latin typeface="Arial" charset="0"/>
        </a:defRPr>
      </a:lvl5pPr>
      <a:lvl6pPr marL="450068" algn="ctr" rtl="0" eaLnBrk="1" fontAlgn="base" hangingPunct="1">
        <a:spcBef>
          <a:spcPct val="0"/>
        </a:spcBef>
        <a:spcAft>
          <a:spcPct val="0"/>
        </a:spcAft>
        <a:defRPr sz="4331">
          <a:solidFill>
            <a:schemeClr val="tx2"/>
          </a:solidFill>
          <a:latin typeface="Arial" charset="0"/>
        </a:defRPr>
      </a:lvl6pPr>
      <a:lvl7pPr marL="900135" algn="ctr" rtl="0" eaLnBrk="1" fontAlgn="base" hangingPunct="1">
        <a:spcBef>
          <a:spcPct val="0"/>
        </a:spcBef>
        <a:spcAft>
          <a:spcPct val="0"/>
        </a:spcAft>
        <a:defRPr sz="4331">
          <a:solidFill>
            <a:schemeClr val="tx2"/>
          </a:solidFill>
          <a:latin typeface="Arial" charset="0"/>
        </a:defRPr>
      </a:lvl7pPr>
      <a:lvl8pPr marL="1350203" algn="ctr" rtl="0" eaLnBrk="1" fontAlgn="base" hangingPunct="1">
        <a:spcBef>
          <a:spcPct val="0"/>
        </a:spcBef>
        <a:spcAft>
          <a:spcPct val="0"/>
        </a:spcAft>
        <a:defRPr sz="4331">
          <a:solidFill>
            <a:schemeClr val="tx2"/>
          </a:solidFill>
          <a:latin typeface="Arial" charset="0"/>
        </a:defRPr>
      </a:lvl8pPr>
      <a:lvl9pPr marL="1800271" algn="ctr" rtl="0" eaLnBrk="1" fontAlgn="base" hangingPunct="1">
        <a:spcBef>
          <a:spcPct val="0"/>
        </a:spcBef>
        <a:spcAft>
          <a:spcPct val="0"/>
        </a:spcAft>
        <a:defRPr sz="4331">
          <a:solidFill>
            <a:schemeClr val="tx2"/>
          </a:solidFill>
          <a:latin typeface="Arial" charset="0"/>
        </a:defRPr>
      </a:lvl9pPr>
    </p:titleStyle>
    <p:bodyStyle>
      <a:lvl1pPr marL="337551" indent="-337551" algn="l" rtl="0" eaLnBrk="1" fontAlgn="base" hangingPunct="1">
        <a:spcBef>
          <a:spcPct val="40000"/>
        </a:spcBef>
        <a:spcAft>
          <a:spcPct val="40000"/>
        </a:spcAft>
        <a:buChar char="•"/>
        <a:defRPr sz="3150">
          <a:solidFill>
            <a:schemeClr val="tx1"/>
          </a:solidFill>
          <a:latin typeface="+mn-lt"/>
          <a:ea typeface="+mn-ea"/>
          <a:cs typeface="+mn-cs"/>
        </a:defRPr>
      </a:lvl1pPr>
      <a:lvl2pPr marL="731360" indent="-281292" algn="l" rtl="0" eaLnBrk="1" fontAlgn="base" hangingPunct="1">
        <a:spcBef>
          <a:spcPct val="40000"/>
        </a:spcBef>
        <a:spcAft>
          <a:spcPct val="40000"/>
        </a:spcAft>
        <a:buChar char="–"/>
        <a:defRPr sz="2756">
          <a:solidFill>
            <a:schemeClr val="tx1"/>
          </a:solidFill>
          <a:latin typeface="+mn-lt"/>
        </a:defRPr>
      </a:lvl2pPr>
      <a:lvl3pPr marL="1125169" indent="-225034" algn="l" rtl="0" eaLnBrk="1" fontAlgn="base" hangingPunct="1">
        <a:spcBef>
          <a:spcPct val="40000"/>
        </a:spcBef>
        <a:spcAft>
          <a:spcPct val="40000"/>
        </a:spcAft>
        <a:buChar char="•"/>
        <a:defRPr sz="2363">
          <a:solidFill>
            <a:schemeClr val="tx1"/>
          </a:solidFill>
          <a:latin typeface="+mn-lt"/>
        </a:defRPr>
      </a:lvl3pPr>
      <a:lvl4pPr marL="1575237" indent="-225034" algn="l" rtl="0" eaLnBrk="1" fontAlgn="base" hangingPunct="1">
        <a:spcBef>
          <a:spcPct val="40000"/>
        </a:spcBef>
        <a:spcAft>
          <a:spcPct val="40000"/>
        </a:spcAft>
        <a:buChar char="–"/>
        <a:defRPr sz="1969">
          <a:solidFill>
            <a:schemeClr val="tx1"/>
          </a:solidFill>
          <a:latin typeface="+mn-lt"/>
        </a:defRPr>
      </a:lvl4pPr>
      <a:lvl5pPr marL="2025305" indent="-225034" algn="l" rtl="0" eaLnBrk="1" fontAlgn="base" hangingPunct="1">
        <a:spcBef>
          <a:spcPct val="40000"/>
        </a:spcBef>
        <a:spcAft>
          <a:spcPct val="40000"/>
        </a:spcAft>
        <a:buChar char="»"/>
        <a:defRPr sz="1969">
          <a:solidFill>
            <a:schemeClr val="tx1"/>
          </a:solidFill>
          <a:latin typeface="+mn-lt"/>
        </a:defRPr>
      </a:lvl5pPr>
      <a:lvl6pPr marL="2475372" indent="-225034" algn="l" rtl="0" eaLnBrk="1" fontAlgn="base" hangingPunct="1">
        <a:spcBef>
          <a:spcPct val="40000"/>
        </a:spcBef>
        <a:spcAft>
          <a:spcPct val="40000"/>
        </a:spcAft>
        <a:buChar char="»"/>
        <a:defRPr sz="1969">
          <a:solidFill>
            <a:schemeClr val="tx1"/>
          </a:solidFill>
          <a:latin typeface="+mn-lt"/>
        </a:defRPr>
      </a:lvl6pPr>
      <a:lvl7pPr marL="2925440" indent="-225034" algn="l" rtl="0" eaLnBrk="1" fontAlgn="base" hangingPunct="1">
        <a:spcBef>
          <a:spcPct val="40000"/>
        </a:spcBef>
        <a:spcAft>
          <a:spcPct val="40000"/>
        </a:spcAft>
        <a:buChar char="»"/>
        <a:defRPr sz="1969">
          <a:solidFill>
            <a:schemeClr val="tx1"/>
          </a:solidFill>
          <a:latin typeface="+mn-lt"/>
        </a:defRPr>
      </a:lvl7pPr>
      <a:lvl8pPr marL="3375508" indent="-225034" algn="l" rtl="0" eaLnBrk="1" fontAlgn="base" hangingPunct="1">
        <a:spcBef>
          <a:spcPct val="40000"/>
        </a:spcBef>
        <a:spcAft>
          <a:spcPct val="40000"/>
        </a:spcAft>
        <a:buChar char="»"/>
        <a:defRPr sz="1969">
          <a:solidFill>
            <a:schemeClr val="tx1"/>
          </a:solidFill>
          <a:latin typeface="+mn-lt"/>
        </a:defRPr>
      </a:lvl8pPr>
      <a:lvl9pPr marL="3825575" indent="-225034" algn="l" rtl="0" eaLnBrk="1" fontAlgn="base" hangingPunct="1">
        <a:spcBef>
          <a:spcPct val="40000"/>
        </a:spcBef>
        <a:spcAft>
          <a:spcPct val="40000"/>
        </a:spcAft>
        <a:buChar char="»"/>
        <a:defRPr sz="1969">
          <a:solidFill>
            <a:schemeClr val="tx1"/>
          </a:solidFill>
          <a:latin typeface="+mn-lt"/>
        </a:defRPr>
      </a:lvl9pPr>
    </p:bodyStyle>
    <p:otherStyle>
      <a:defPPr>
        <a:defRPr lang="en-US"/>
      </a:defPPr>
      <a:lvl1pPr marL="0" algn="l" defTabSz="900135" rtl="0" eaLnBrk="1" latinLnBrk="0" hangingPunct="1">
        <a:defRPr sz="1772" kern="1200">
          <a:solidFill>
            <a:schemeClr val="tx1"/>
          </a:solidFill>
          <a:latin typeface="+mn-lt"/>
          <a:ea typeface="+mn-ea"/>
          <a:cs typeface="+mn-cs"/>
        </a:defRPr>
      </a:lvl1pPr>
      <a:lvl2pPr marL="450068" algn="l" defTabSz="900135" rtl="0" eaLnBrk="1" latinLnBrk="0" hangingPunct="1">
        <a:defRPr sz="1772" kern="1200">
          <a:solidFill>
            <a:schemeClr val="tx1"/>
          </a:solidFill>
          <a:latin typeface="+mn-lt"/>
          <a:ea typeface="+mn-ea"/>
          <a:cs typeface="+mn-cs"/>
        </a:defRPr>
      </a:lvl2pPr>
      <a:lvl3pPr marL="900135" algn="l" defTabSz="900135" rtl="0" eaLnBrk="1" latinLnBrk="0" hangingPunct="1">
        <a:defRPr sz="1772" kern="1200">
          <a:solidFill>
            <a:schemeClr val="tx1"/>
          </a:solidFill>
          <a:latin typeface="+mn-lt"/>
          <a:ea typeface="+mn-ea"/>
          <a:cs typeface="+mn-cs"/>
        </a:defRPr>
      </a:lvl3pPr>
      <a:lvl4pPr marL="1350203" algn="l" defTabSz="900135" rtl="0" eaLnBrk="1" latinLnBrk="0" hangingPunct="1">
        <a:defRPr sz="1772" kern="1200">
          <a:solidFill>
            <a:schemeClr val="tx1"/>
          </a:solidFill>
          <a:latin typeface="+mn-lt"/>
          <a:ea typeface="+mn-ea"/>
          <a:cs typeface="+mn-cs"/>
        </a:defRPr>
      </a:lvl4pPr>
      <a:lvl5pPr marL="1800271" algn="l" defTabSz="900135" rtl="0" eaLnBrk="1" latinLnBrk="0" hangingPunct="1">
        <a:defRPr sz="1772" kern="1200">
          <a:solidFill>
            <a:schemeClr val="tx1"/>
          </a:solidFill>
          <a:latin typeface="+mn-lt"/>
          <a:ea typeface="+mn-ea"/>
          <a:cs typeface="+mn-cs"/>
        </a:defRPr>
      </a:lvl5pPr>
      <a:lvl6pPr marL="2250338" algn="l" defTabSz="900135" rtl="0" eaLnBrk="1" latinLnBrk="0" hangingPunct="1">
        <a:defRPr sz="1772" kern="1200">
          <a:solidFill>
            <a:schemeClr val="tx1"/>
          </a:solidFill>
          <a:latin typeface="+mn-lt"/>
          <a:ea typeface="+mn-ea"/>
          <a:cs typeface="+mn-cs"/>
        </a:defRPr>
      </a:lvl6pPr>
      <a:lvl7pPr marL="2700406" algn="l" defTabSz="900135" rtl="0" eaLnBrk="1" latinLnBrk="0" hangingPunct="1">
        <a:defRPr sz="1772" kern="1200">
          <a:solidFill>
            <a:schemeClr val="tx1"/>
          </a:solidFill>
          <a:latin typeface="+mn-lt"/>
          <a:ea typeface="+mn-ea"/>
          <a:cs typeface="+mn-cs"/>
        </a:defRPr>
      </a:lvl7pPr>
      <a:lvl8pPr marL="3150474" algn="l" defTabSz="900135" rtl="0" eaLnBrk="1" latinLnBrk="0" hangingPunct="1">
        <a:defRPr sz="1772" kern="1200">
          <a:solidFill>
            <a:schemeClr val="tx1"/>
          </a:solidFill>
          <a:latin typeface="+mn-lt"/>
          <a:ea typeface="+mn-ea"/>
          <a:cs typeface="+mn-cs"/>
        </a:defRPr>
      </a:lvl8pPr>
      <a:lvl9pPr marL="3600541" algn="l" defTabSz="900135"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audit.act.gov.au/report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apps.treasury.act.gov.au/accounting" TargetMode="External"/><Relationship Id="rId2" Type="http://schemas.openxmlformats.org/officeDocument/2006/relationships/hyperlink" Target="mailto:geoff.britt@act.gov.au"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58.xml"/><Relationship Id="rId1" Type="http://schemas.openxmlformats.org/officeDocument/2006/relationships/slideLayout" Target="../slideLayouts/slideLayout6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3" Type="http://schemas.openxmlformats.org/officeDocument/2006/relationships/hyperlink" Target="%5bMP4%20720p%5d%20The%20Trolley%20Problem.mp4" TargetMode="External"/><Relationship Id="rId2" Type="http://schemas.openxmlformats.org/officeDocument/2006/relationships/notesSlide" Target="../notesSlides/notesSlide61.xml"/><Relationship Id="rId1" Type="http://schemas.openxmlformats.org/officeDocument/2006/relationships/slideLayout" Target="../slideLayouts/slideLayout70.xml"/><Relationship Id="rId4" Type="http://schemas.openxmlformats.org/officeDocument/2006/relationships/image" Target="../media/image32.jpeg"/></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16.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65.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65.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hyperlink" Target="Daniel.mp4"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6.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69.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hyperlink" Target="SimonSenek.mp4"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9.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219.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237.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73" y="1543889"/>
            <a:ext cx="7734300" cy="1319271"/>
          </a:xfrm>
          <a:prstGeom prst="rect">
            <a:avLst/>
          </a:prstGeom>
          <a:noFill/>
        </p:spPr>
        <p:txBody>
          <a:bodyPr wrap="square" lIns="84630" tIns="42353" rIns="84630" bIns="42353" rtlCol="0">
            <a:spAutoFit/>
          </a:bodyPr>
          <a:lstStyle/>
          <a:p>
            <a:pPr algn="ctr"/>
            <a:r>
              <a:rPr lang="en-AU" sz="4000" b="1" dirty="0" smtClean="0">
                <a:solidFill>
                  <a:srgbClr val="0F4C92"/>
                </a:solidFill>
              </a:rPr>
              <a:t>2017-18 </a:t>
            </a:r>
          </a:p>
          <a:p>
            <a:pPr algn="ctr"/>
            <a:r>
              <a:rPr lang="en-AU" sz="4000" b="1" dirty="0" smtClean="0">
                <a:solidFill>
                  <a:srgbClr val="0F4C92"/>
                </a:solidFill>
              </a:rPr>
              <a:t>FINANCIAL AUDIT SEMINAR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669" y="420295"/>
            <a:ext cx="7638455" cy="938719"/>
          </a:xfrm>
          <a:prstGeom prst="rect">
            <a:avLst/>
          </a:prstGeom>
        </p:spPr>
        <p:txBody>
          <a:bodyPr wrap="square">
            <a:spAutoFit/>
          </a:bodyPr>
          <a:lstStyle/>
          <a:p>
            <a:pPr algn="ctr">
              <a:lnSpc>
                <a:spcPts val="3274"/>
              </a:lnSpc>
              <a:spcBef>
                <a:spcPts val="3411"/>
              </a:spcBef>
              <a:spcAft>
                <a:spcPts val="1462"/>
              </a:spcAft>
            </a:pPr>
            <a:r>
              <a:rPr lang="en-GB" sz="3150" dirty="0">
                <a:solidFill>
                  <a:srgbClr val="0F4C92"/>
                </a:solidFill>
                <a:cs typeface="Calibri"/>
              </a:rPr>
              <a:t>2016-17 Financial Audits – Financial Results and Audit Findings </a:t>
            </a:r>
            <a:r>
              <a:rPr lang="en-GB" sz="2363" dirty="0">
                <a:solidFill>
                  <a:srgbClr val="0F4C92"/>
                </a:solidFill>
                <a:cs typeface="Calibri"/>
              </a:rPr>
              <a:t>(Report no. 11/2017)</a:t>
            </a:r>
          </a:p>
        </p:txBody>
      </p:sp>
      <p:sp>
        <p:nvSpPr>
          <p:cNvPr id="3" name="Rectangle 2"/>
          <p:cNvSpPr/>
          <p:nvPr/>
        </p:nvSpPr>
        <p:spPr>
          <a:xfrm>
            <a:off x="496938" y="1794580"/>
            <a:ext cx="7638454" cy="4165804"/>
          </a:xfrm>
          <a:prstGeom prst="rect">
            <a:avLst/>
          </a:prstGeom>
        </p:spPr>
        <p:txBody>
          <a:bodyPr wrap="square">
            <a:spAutoFit/>
          </a:bodyPr>
          <a:lstStyle/>
          <a:p>
            <a:pPr marL="175402" indent="-175402">
              <a:spcBef>
                <a:spcPts val="1181"/>
              </a:spcBef>
              <a:spcAft>
                <a:spcPts val="591"/>
              </a:spcAft>
            </a:pPr>
            <a:r>
              <a:rPr lang="en-AU" sz="2363" dirty="0"/>
              <a:t>Report has a discussion of:</a:t>
            </a:r>
          </a:p>
          <a:p>
            <a:pPr marL="620924" lvl="1" indent="-175402">
              <a:spcBef>
                <a:spcPts val="1181"/>
              </a:spcBef>
              <a:spcAft>
                <a:spcPts val="591"/>
              </a:spcAft>
              <a:buFont typeface="Arial" pitchFamily="34" charset="0"/>
              <a:buChar char="•"/>
            </a:pPr>
            <a:r>
              <a:rPr lang="en-AU" sz="2363" dirty="0"/>
              <a:t>the Territory’s financial results;</a:t>
            </a:r>
          </a:p>
          <a:p>
            <a:pPr marL="620924" lvl="1" indent="-175402">
              <a:spcBef>
                <a:spcPts val="1181"/>
              </a:spcBef>
              <a:spcAft>
                <a:spcPts val="591"/>
              </a:spcAft>
              <a:buFont typeface="Arial" pitchFamily="34" charset="0"/>
              <a:buChar char="•"/>
            </a:pPr>
            <a:r>
              <a:rPr lang="en-AU" sz="2363" dirty="0"/>
              <a:t>agencies’ performance in resolving audit findings;</a:t>
            </a:r>
          </a:p>
          <a:p>
            <a:pPr marL="620924" lvl="1" indent="-175402">
              <a:spcBef>
                <a:spcPts val="1181"/>
              </a:spcBef>
              <a:spcAft>
                <a:spcPts val="591"/>
              </a:spcAft>
              <a:buFont typeface="Arial" pitchFamily="34" charset="0"/>
              <a:buChar char="•"/>
            </a:pPr>
            <a:r>
              <a:rPr lang="en-AU" sz="2363" dirty="0"/>
              <a:t>financial results and audit findings of selected reporting agencies.</a:t>
            </a:r>
          </a:p>
          <a:p>
            <a:pPr>
              <a:spcBef>
                <a:spcPts val="1181"/>
              </a:spcBef>
              <a:spcAft>
                <a:spcPts val="591"/>
              </a:spcAft>
            </a:pPr>
            <a:r>
              <a:rPr lang="en-AU" sz="2363" dirty="0"/>
              <a:t>Recommendations are made in audit management reports to ACT Government agencies.</a:t>
            </a:r>
          </a:p>
          <a:p>
            <a:pPr marL="175402" indent="-175402">
              <a:lnSpc>
                <a:spcPct val="150000"/>
              </a:lnSpc>
              <a:spcAft>
                <a:spcPts val="487"/>
              </a:spcAft>
            </a:pPr>
            <a:endParaRPr lang="en-AU" sz="2363" dirty="0"/>
          </a:p>
        </p:txBody>
      </p:sp>
    </p:spTree>
    <p:extLst>
      <p:ext uri="{BB962C8B-B14F-4D97-AF65-F5344CB8AC3E}">
        <p14:creationId xmlns:p14="http://schemas.microsoft.com/office/powerpoint/2010/main" val="377571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4144" y="603360"/>
            <a:ext cx="2821387" cy="515526"/>
          </a:xfrm>
          <a:prstGeom prst="rect">
            <a:avLst/>
          </a:prstGeom>
        </p:spPr>
        <p:txBody>
          <a:bodyPr wrap="square">
            <a:spAutoFit/>
          </a:bodyPr>
          <a:lstStyle/>
          <a:p>
            <a:pPr>
              <a:lnSpc>
                <a:spcPts val="3274"/>
              </a:lnSpc>
              <a:spcBef>
                <a:spcPts val="3411"/>
              </a:spcBef>
              <a:spcAft>
                <a:spcPts val="1462"/>
              </a:spcAft>
            </a:pPr>
            <a:r>
              <a:rPr lang="en-GB" sz="3150" dirty="0">
                <a:solidFill>
                  <a:srgbClr val="0F4C92"/>
                </a:solidFill>
                <a:cs typeface="Calibri"/>
              </a:rPr>
              <a:t>Audit findings</a:t>
            </a:r>
          </a:p>
        </p:txBody>
      </p:sp>
      <p:pic>
        <p:nvPicPr>
          <p:cNvPr id="5" name="Picture 4"/>
          <p:cNvPicPr>
            <a:picLocks noChangeAspect="1"/>
          </p:cNvPicPr>
          <p:nvPr/>
        </p:nvPicPr>
        <p:blipFill>
          <a:blip r:embed="rId3"/>
          <a:stretch>
            <a:fillRect/>
          </a:stretch>
        </p:blipFill>
        <p:spPr>
          <a:xfrm>
            <a:off x="1119393" y="3586488"/>
            <a:ext cx="6547385" cy="1584335"/>
          </a:xfrm>
          <a:prstGeom prst="rect">
            <a:avLst/>
          </a:prstGeom>
        </p:spPr>
      </p:pic>
      <p:pic>
        <p:nvPicPr>
          <p:cNvPr id="6" name="Picture 5"/>
          <p:cNvPicPr>
            <a:picLocks noChangeAspect="1"/>
          </p:cNvPicPr>
          <p:nvPr/>
        </p:nvPicPr>
        <p:blipFill>
          <a:blip r:embed="rId4"/>
          <a:stretch>
            <a:fillRect/>
          </a:stretch>
        </p:blipFill>
        <p:spPr>
          <a:xfrm>
            <a:off x="1119393" y="1440419"/>
            <a:ext cx="5017062" cy="1704361"/>
          </a:xfrm>
          <a:prstGeom prst="rect">
            <a:avLst/>
          </a:prstGeom>
        </p:spPr>
      </p:pic>
    </p:spTree>
    <p:extLst>
      <p:ext uri="{BB962C8B-B14F-4D97-AF65-F5344CB8AC3E}">
        <p14:creationId xmlns:p14="http://schemas.microsoft.com/office/powerpoint/2010/main" val="231636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6938" y="1235889"/>
            <a:ext cx="7638454" cy="4589959"/>
          </a:xfrm>
          <a:prstGeom prst="rect">
            <a:avLst/>
          </a:prstGeom>
        </p:spPr>
        <p:txBody>
          <a:bodyPr wrap="square">
            <a:spAutoFit/>
          </a:bodyPr>
          <a:lstStyle/>
          <a:p>
            <a:pPr marL="175402" indent="-175402">
              <a:spcBef>
                <a:spcPts val="1181"/>
              </a:spcBef>
              <a:spcAft>
                <a:spcPts val="591"/>
              </a:spcAft>
            </a:pPr>
            <a:r>
              <a:rPr lang="en-AU" sz="2363" b="1" dirty="0"/>
              <a:t>Internal Control Weaknesses</a:t>
            </a:r>
          </a:p>
          <a:p>
            <a:pPr marL="170856" indent="-175402">
              <a:spcBef>
                <a:spcPts val="591"/>
              </a:spcBef>
              <a:buFont typeface="Arial" pitchFamily="34" charset="0"/>
              <a:buChar char="•"/>
            </a:pPr>
            <a:r>
              <a:rPr lang="en-AU" sz="2363" dirty="0"/>
              <a:t>reviews of payroll reports</a:t>
            </a:r>
          </a:p>
          <a:p>
            <a:pPr marL="170856" indent="-175402">
              <a:spcBef>
                <a:spcPts val="591"/>
              </a:spcBef>
              <a:buFont typeface="Arial" pitchFamily="34" charset="0"/>
              <a:buChar char="•"/>
            </a:pPr>
            <a:r>
              <a:rPr lang="en-AU" sz="2363" dirty="0"/>
              <a:t>satisfactory receipt of goods and services on invoices</a:t>
            </a:r>
          </a:p>
          <a:p>
            <a:pPr marL="170856" indent="-175402">
              <a:spcBef>
                <a:spcPts val="591"/>
              </a:spcBef>
              <a:buFont typeface="Arial" pitchFamily="34" charset="0"/>
              <a:buChar char="•"/>
            </a:pPr>
            <a:r>
              <a:rPr lang="en-AU" sz="2363" dirty="0"/>
              <a:t>authorisation and documentation of travel and hospitality expenses</a:t>
            </a:r>
          </a:p>
          <a:p>
            <a:pPr marL="175402" indent="-175402">
              <a:lnSpc>
                <a:spcPct val="150000"/>
              </a:lnSpc>
              <a:spcBef>
                <a:spcPts val="591"/>
              </a:spcBef>
              <a:spcAft>
                <a:spcPts val="591"/>
              </a:spcAft>
            </a:pPr>
            <a:r>
              <a:rPr lang="en-AU" sz="2363" b="1" dirty="0"/>
              <a:t>Reporting</a:t>
            </a:r>
          </a:p>
          <a:p>
            <a:pPr marL="170856" indent="-175402">
              <a:spcBef>
                <a:spcPts val="591"/>
              </a:spcBef>
              <a:buFont typeface="Arial" pitchFamily="34" charset="0"/>
              <a:buChar char="•"/>
            </a:pPr>
            <a:r>
              <a:rPr lang="en-AU" sz="2363" dirty="0"/>
              <a:t>variance explanations unclear and not informative</a:t>
            </a:r>
          </a:p>
          <a:p>
            <a:pPr marL="170856" indent="-175402">
              <a:spcBef>
                <a:spcPts val="591"/>
              </a:spcBef>
              <a:buFont typeface="Arial" pitchFamily="34" charset="0"/>
              <a:buChar char="•"/>
            </a:pPr>
            <a:r>
              <a:rPr lang="en-AU" sz="2363" dirty="0"/>
              <a:t>incorrect accounting treatments</a:t>
            </a:r>
          </a:p>
          <a:p>
            <a:pPr marL="170856" indent="-175402">
              <a:spcBef>
                <a:spcPts val="591"/>
              </a:spcBef>
              <a:buFont typeface="Arial" pitchFamily="34" charset="0"/>
              <a:buChar char="•"/>
            </a:pPr>
            <a:r>
              <a:rPr lang="en-AU" sz="2363" dirty="0"/>
              <a:t>accountability indicators not properly explained in budget or statement of performance</a:t>
            </a:r>
          </a:p>
        </p:txBody>
      </p:sp>
      <p:sp>
        <p:nvSpPr>
          <p:cNvPr id="4" name="Rectangle 3"/>
          <p:cNvSpPr/>
          <p:nvPr/>
        </p:nvSpPr>
        <p:spPr>
          <a:xfrm>
            <a:off x="3224144" y="603360"/>
            <a:ext cx="2821387" cy="515526"/>
          </a:xfrm>
          <a:prstGeom prst="rect">
            <a:avLst/>
          </a:prstGeom>
        </p:spPr>
        <p:txBody>
          <a:bodyPr wrap="square">
            <a:spAutoFit/>
          </a:bodyPr>
          <a:lstStyle/>
          <a:p>
            <a:pPr>
              <a:lnSpc>
                <a:spcPts val="3274"/>
              </a:lnSpc>
              <a:spcBef>
                <a:spcPts val="3411"/>
              </a:spcBef>
              <a:spcAft>
                <a:spcPts val="1462"/>
              </a:spcAft>
            </a:pPr>
            <a:r>
              <a:rPr lang="en-GB" sz="3150" dirty="0">
                <a:solidFill>
                  <a:srgbClr val="0F4C92"/>
                </a:solidFill>
                <a:cs typeface="Calibri"/>
              </a:rPr>
              <a:t>Audit findings</a:t>
            </a:r>
          </a:p>
        </p:txBody>
      </p:sp>
    </p:spTree>
    <p:extLst>
      <p:ext uri="{BB962C8B-B14F-4D97-AF65-F5344CB8AC3E}">
        <p14:creationId xmlns:p14="http://schemas.microsoft.com/office/powerpoint/2010/main" val="3677732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670" y="1926759"/>
            <a:ext cx="7281645" cy="1994728"/>
          </a:xfrm>
          <a:prstGeom prst="rect">
            <a:avLst/>
          </a:prstGeom>
        </p:spPr>
        <p:txBody>
          <a:bodyPr wrap="square" lIns="62641" tIns="31348" rIns="62641" bIns="31348">
            <a:spAutoFit/>
          </a:bodyPr>
          <a:lstStyle/>
          <a:p>
            <a:pPr marL="122070" indent="-122070">
              <a:spcAft>
                <a:spcPts val="888"/>
              </a:spcAft>
              <a:buFont typeface="Arial"/>
              <a:buChar char="•"/>
            </a:pPr>
            <a:r>
              <a:rPr lang="en-GB" sz="2363" dirty="0">
                <a:solidFill>
                  <a:srgbClr val="333132"/>
                </a:solidFill>
              </a:rPr>
              <a:t> Results of reviews of general controls over computer information systems and controls over specific major applications.</a:t>
            </a:r>
          </a:p>
          <a:p>
            <a:pPr marL="122070" indent="-122070">
              <a:spcAft>
                <a:spcPts val="888"/>
              </a:spcAft>
              <a:buFont typeface="Arial"/>
              <a:buChar char="•"/>
            </a:pPr>
            <a:r>
              <a:rPr lang="en-GB" sz="2363" dirty="0">
                <a:solidFill>
                  <a:srgbClr val="333132"/>
                </a:solidFill>
              </a:rPr>
              <a:t> Computer information controls were overall satisfactory, however, some controls require strengthening.</a:t>
            </a:r>
          </a:p>
        </p:txBody>
      </p:sp>
      <p:sp>
        <p:nvSpPr>
          <p:cNvPr id="4" name="Rectangle 3"/>
          <p:cNvSpPr/>
          <p:nvPr/>
        </p:nvSpPr>
        <p:spPr>
          <a:xfrm>
            <a:off x="859669" y="420295"/>
            <a:ext cx="7638455" cy="938719"/>
          </a:xfrm>
          <a:prstGeom prst="rect">
            <a:avLst/>
          </a:prstGeom>
        </p:spPr>
        <p:txBody>
          <a:bodyPr wrap="square">
            <a:spAutoFit/>
          </a:bodyPr>
          <a:lstStyle/>
          <a:p>
            <a:pPr algn="ctr">
              <a:lnSpc>
                <a:spcPts val="3274"/>
              </a:lnSpc>
              <a:spcBef>
                <a:spcPts val="3411"/>
              </a:spcBef>
              <a:spcAft>
                <a:spcPts val="1462"/>
              </a:spcAft>
            </a:pPr>
            <a:r>
              <a:rPr lang="en-GB" sz="3150" dirty="0">
                <a:solidFill>
                  <a:srgbClr val="0F4C92"/>
                </a:solidFill>
                <a:cs typeface="Calibri"/>
              </a:rPr>
              <a:t>2016-17 Financial Audits – Computer Information Systems </a:t>
            </a:r>
            <a:r>
              <a:rPr lang="en-GB" sz="2363" dirty="0">
                <a:solidFill>
                  <a:srgbClr val="0F4C92"/>
                </a:solidFill>
                <a:cs typeface="Calibri"/>
              </a:rPr>
              <a:t>(Report no. 4/2018)</a:t>
            </a:r>
          </a:p>
        </p:txBody>
      </p:sp>
    </p:spTree>
    <p:extLst>
      <p:ext uri="{BB962C8B-B14F-4D97-AF65-F5344CB8AC3E}">
        <p14:creationId xmlns:p14="http://schemas.microsoft.com/office/powerpoint/2010/main" val="211864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9506" y="1668961"/>
            <a:ext cx="7321810" cy="3739316"/>
          </a:xfrm>
          <a:prstGeom prst="rect">
            <a:avLst/>
          </a:prstGeom>
        </p:spPr>
        <p:txBody>
          <a:bodyPr wrap="square" lIns="62641" tIns="31348" rIns="62641" bIns="31348">
            <a:spAutoFit/>
          </a:bodyPr>
          <a:lstStyle/>
          <a:p>
            <a:pPr marL="122070" lvl="1" indent="-122070">
              <a:spcAft>
                <a:spcPts val="366"/>
              </a:spcAft>
            </a:pPr>
            <a:r>
              <a:rPr lang="en-GB" sz="2363" b="1" dirty="0"/>
              <a:t>General controls</a:t>
            </a:r>
          </a:p>
          <a:p>
            <a:pPr marL="122070" lvl="1" indent="-122070">
              <a:spcAft>
                <a:spcPts val="366"/>
              </a:spcAft>
              <a:buFont typeface="Arial"/>
              <a:buChar char="•"/>
            </a:pPr>
            <a:r>
              <a:rPr lang="en-GB" sz="2363" dirty="0"/>
              <a:t> weaknesses in governance arrangements</a:t>
            </a:r>
          </a:p>
          <a:p>
            <a:pPr marL="122070" lvl="1" indent="-122070">
              <a:spcAft>
                <a:spcPts val="366"/>
              </a:spcAft>
              <a:buFont typeface="Arial"/>
              <a:buChar char="•"/>
            </a:pPr>
            <a:r>
              <a:rPr lang="en-GB" sz="2363" dirty="0"/>
              <a:t> management of the security of information</a:t>
            </a:r>
          </a:p>
          <a:p>
            <a:pPr marL="122070" lvl="1" indent="-122070">
              <a:spcAft>
                <a:spcPts val="366"/>
              </a:spcAft>
              <a:buFont typeface="Arial"/>
              <a:buChar char="•"/>
            </a:pPr>
            <a:r>
              <a:rPr lang="en-GB" sz="2363" dirty="0"/>
              <a:t> business continuity and disaster recovery arrangements</a:t>
            </a:r>
          </a:p>
          <a:p>
            <a:pPr marL="122070" lvl="1" indent="-122070">
              <a:spcAft>
                <a:spcPts val="366"/>
              </a:spcAft>
            </a:pPr>
            <a:endParaRPr lang="en-GB" sz="2363" b="1" dirty="0"/>
          </a:p>
          <a:p>
            <a:pPr marL="122070" lvl="1" indent="-122070">
              <a:spcAft>
                <a:spcPts val="366"/>
              </a:spcAft>
            </a:pPr>
            <a:r>
              <a:rPr lang="en-GB" sz="2363" b="1" dirty="0"/>
              <a:t>Controls over specific major applications</a:t>
            </a:r>
          </a:p>
          <a:p>
            <a:pPr marL="122070" lvl="1" indent="-122070">
              <a:spcAft>
                <a:spcPts val="366"/>
              </a:spcAft>
              <a:buFont typeface="Arial"/>
              <a:buChar char="•"/>
            </a:pPr>
            <a:r>
              <a:rPr lang="en-GB" sz="2363" dirty="0"/>
              <a:t> management of information </a:t>
            </a:r>
            <a:r>
              <a:rPr lang="en-GB" sz="2363" dirty="0" smtClean="0"/>
              <a:t>security</a:t>
            </a:r>
            <a:endParaRPr lang="en-GB" sz="2363" dirty="0"/>
          </a:p>
          <a:p>
            <a:pPr marL="122070" lvl="1" indent="-122070">
              <a:spcAft>
                <a:spcPts val="366"/>
              </a:spcAft>
              <a:buFont typeface="Arial"/>
              <a:buChar char="•"/>
            </a:pPr>
            <a:r>
              <a:rPr lang="en-GB" sz="2363" dirty="0"/>
              <a:t> business continuity and disaster recovery arrangements</a:t>
            </a:r>
          </a:p>
          <a:p>
            <a:pPr marL="122070" lvl="1" indent="-122070">
              <a:spcAft>
                <a:spcPts val="366"/>
              </a:spcAft>
              <a:buFont typeface="Arial"/>
              <a:buChar char="•"/>
            </a:pPr>
            <a:r>
              <a:rPr lang="en-GB" sz="2363" dirty="0"/>
              <a:t> change management process</a:t>
            </a:r>
          </a:p>
        </p:txBody>
      </p:sp>
      <p:sp>
        <p:nvSpPr>
          <p:cNvPr id="4" name="Rectangle 3"/>
          <p:cNvSpPr/>
          <p:nvPr/>
        </p:nvSpPr>
        <p:spPr>
          <a:xfrm>
            <a:off x="819506" y="472233"/>
            <a:ext cx="7321810" cy="383909"/>
          </a:xfrm>
          <a:prstGeom prst="rect">
            <a:avLst/>
          </a:prstGeom>
        </p:spPr>
        <p:txBody>
          <a:bodyPr wrap="square" lIns="62641" tIns="31348" rIns="62641" bIns="31348">
            <a:spAutoFit/>
          </a:bodyPr>
          <a:lstStyle/>
          <a:p>
            <a:pPr algn="ctr">
              <a:lnSpc>
                <a:spcPts val="2462"/>
              </a:lnSpc>
              <a:spcBef>
                <a:spcPts val="2565"/>
              </a:spcBef>
              <a:spcAft>
                <a:spcPts val="1100"/>
              </a:spcAft>
            </a:pPr>
            <a:r>
              <a:rPr lang="en-GB" sz="3150" dirty="0">
                <a:solidFill>
                  <a:srgbClr val="0F4C92"/>
                </a:solidFill>
                <a:cs typeface="Calibri"/>
              </a:rPr>
              <a:t>Weaknesses in CIS controls</a:t>
            </a:r>
          </a:p>
        </p:txBody>
      </p:sp>
    </p:spTree>
    <p:extLst>
      <p:ext uri="{BB962C8B-B14F-4D97-AF65-F5344CB8AC3E}">
        <p14:creationId xmlns:p14="http://schemas.microsoft.com/office/powerpoint/2010/main" val="3035460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9505" y="1299547"/>
            <a:ext cx="7254637" cy="4456338"/>
          </a:xfrm>
          <a:prstGeom prst="rect">
            <a:avLst/>
          </a:prstGeom>
        </p:spPr>
        <p:txBody>
          <a:bodyPr wrap="square" lIns="62641" tIns="31348" rIns="62641" bIns="31348">
            <a:spAutoFit/>
          </a:bodyPr>
          <a:lstStyle/>
          <a:p>
            <a:pPr marL="122070" lvl="1" indent="-122070">
              <a:spcAft>
                <a:spcPts val="366"/>
              </a:spcAft>
            </a:pPr>
            <a:r>
              <a:rPr lang="en-GB" sz="1624" dirty="0"/>
              <a:t>	</a:t>
            </a:r>
            <a:r>
              <a:rPr lang="en-GB" sz="1969" dirty="0"/>
              <a:t>More information on the results of the 2016-17 financial audit program can be found in the following public reports:</a:t>
            </a:r>
          </a:p>
          <a:p>
            <a:pPr marL="122070" lvl="1" indent="-122070">
              <a:spcAft>
                <a:spcPts val="366"/>
              </a:spcAft>
            </a:pPr>
            <a:endParaRPr lang="en-GB" sz="1969" dirty="0"/>
          </a:p>
          <a:p>
            <a:pPr marL="426855" indent="-328194">
              <a:spcAft>
                <a:spcPts val="366"/>
              </a:spcAft>
              <a:buFont typeface="+mj-lt"/>
              <a:buAutoNum type="arabicPeriod"/>
            </a:pPr>
            <a:r>
              <a:rPr lang="en-GB" sz="1969" dirty="0">
                <a:solidFill>
                  <a:srgbClr val="333132"/>
                </a:solidFill>
              </a:rPr>
              <a:t>2016-17 </a:t>
            </a:r>
            <a:r>
              <a:rPr lang="en-AU" sz="1969" dirty="0">
                <a:solidFill>
                  <a:srgbClr val="333132"/>
                </a:solidFill>
              </a:rPr>
              <a:t>Financial Audits – Overview</a:t>
            </a:r>
            <a:r>
              <a:rPr lang="en-GB" sz="1969" dirty="0">
                <a:solidFill>
                  <a:srgbClr val="333132"/>
                </a:solidFill>
              </a:rPr>
              <a:t> (Report no. 10/2017)</a:t>
            </a:r>
            <a:endParaRPr lang="en-AU" sz="1969" dirty="0">
              <a:solidFill>
                <a:srgbClr val="333132"/>
              </a:solidFill>
            </a:endParaRPr>
          </a:p>
          <a:p>
            <a:pPr marL="426855" indent="-328194">
              <a:spcAft>
                <a:spcPts val="366"/>
              </a:spcAft>
              <a:buFont typeface="+mj-lt"/>
              <a:buAutoNum type="arabicPeriod"/>
            </a:pPr>
            <a:endParaRPr lang="en-AU" sz="1969" dirty="0">
              <a:solidFill>
                <a:srgbClr val="333132"/>
              </a:solidFill>
            </a:endParaRPr>
          </a:p>
          <a:p>
            <a:pPr marL="426855" indent="-328194">
              <a:spcAft>
                <a:spcPts val="366"/>
              </a:spcAft>
              <a:buFont typeface="+mj-lt"/>
              <a:buAutoNum type="arabicPeriod"/>
            </a:pPr>
            <a:r>
              <a:rPr lang="en-AU" sz="1969" dirty="0">
                <a:solidFill>
                  <a:srgbClr val="333132"/>
                </a:solidFill>
              </a:rPr>
              <a:t>2016-17 Financial Audits – Financial Results and Audit Findings </a:t>
            </a:r>
            <a:r>
              <a:rPr lang="en-GB" sz="1969" dirty="0">
                <a:solidFill>
                  <a:srgbClr val="333132"/>
                </a:solidFill>
              </a:rPr>
              <a:t>(Report no. 11/2017)</a:t>
            </a:r>
            <a:endParaRPr lang="en-AU" sz="1969" dirty="0">
              <a:solidFill>
                <a:srgbClr val="333132"/>
              </a:solidFill>
            </a:endParaRPr>
          </a:p>
          <a:p>
            <a:pPr marL="426855" indent="-328194">
              <a:spcAft>
                <a:spcPts val="366"/>
              </a:spcAft>
              <a:buFont typeface="+mj-lt"/>
              <a:buAutoNum type="arabicPeriod"/>
            </a:pPr>
            <a:endParaRPr lang="en-AU" sz="1969" dirty="0">
              <a:solidFill>
                <a:srgbClr val="333132"/>
              </a:solidFill>
            </a:endParaRPr>
          </a:p>
          <a:p>
            <a:pPr marL="426855" indent="-328194">
              <a:spcAft>
                <a:spcPts val="366"/>
              </a:spcAft>
              <a:buFont typeface="+mj-lt"/>
              <a:buAutoNum type="arabicPeriod"/>
            </a:pPr>
            <a:r>
              <a:rPr lang="en-AU" sz="1969" dirty="0">
                <a:solidFill>
                  <a:srgbClr val="333132"/>
                </a:solidFill>
              </a:rPr>
              <a:t>2016-17 Financial Audits – Computer Information Systems </a:t>
            </a:r>
            <a:r>
              <a:rPr lang="en-GB" sz="1969" dirty="0">
                <a:solidFill>
                  <a:srgbClr val="333132"/>
                </a:solidFill>
              </a:rPr>
              <a:t>(Report no. 4/2018)</a:t>
            </a:r>
          </a:p>
          <a:p>
            <a:pPr marL="426855" indent="-328194">
              <a:spcAft>
                <a:spcPts val="366"/>
              </a:spcAft>
              <a:buFont typeface="+mj-lt"/>
              <a:buAutoNum type="arabicPeriod"/>
            </a:pPr>
            <a:endParaRPr lang="en-AU" sz="1969" dirty="0">
              <a:solidFill>
                <a:srgbClr val="333132"/>
              </a:solidFill>
            </a:endParaRPr>
          </a:p>
          <a:p>
            <a:pPr marL="98659">
              <a:spcAft>
                <a:spcPts val="366"/>
              </a:spcAft>
            </a:pPr>
            <a:r>
              <a:rPr lang="en-AU" sz="1969" dirty="0">
                <a:solidFill>
                  <a:srgbClr val="333132"/>
                </a:solidFill>
              </a:rPr>
              <a:t>Website link</a:t>
            </a:r>
          </a:p>
          <a:p>
            <a:pPr marL="98659">
              <a:spcAft>
                <a:spcPts val="366"/>
              </a:spcAft>
            </a:pPr>
            <a:r>
              <a:rPr lang="en-AU" sz="1969" dirty="0">
                <a:solidFill>
                  <a:srgbClr val="333132"/>
                </a:solidFill>
                <a:hlinkClick r:id="rId3"/>
              </a:rPr>
              <a:t>http://www.audit.act.gov.au/reports.html</a:t>
            </a:r>
            <a:endParaRPr lang="en-AU" sz="1969" dirty="0">
              <a:solidFill>
                <a:srgbClr val="333132"/>
              </a:solidFill>
            </a:endParaRPr>
          </a:p>
        </p:txBody>
      </p:sp>
      <p:sp>
        <p:nvSpPr>
          <p:cNvPr id="4" name="Rectangle 3"/>
          <p:cNvSpPr/>
          <p:nvPr/>
        </p:nvSpPr>
        <p:spPr>
          <a:xfrm>
            <a:off x="1484873" y="635293"/>
            <a:ext cx="5813295" cy="548057"/>
          </a:xfrm>
          <a:prstGeom prst="rect">
            <a:avLst/>
          </a:prstGeom>
        </p:spPr>
        <p:txBody>
          <a:bodyPr wrap="square" lIns="62641" tIns="31348" rIns="62641" bIns="31348">
            <a:spAutoFit/>
          </a:bodyPr>
          <a:lstStyle/>
          <a:p>
            <a:pPr algn="ctr"/>
            <a:r>
              <a:rPr lang="en-AU" sz="3150" dirty="0">
                <a:solidFill>
                  <a:srgbClr val="0070C0"/>
                </a:solidFill>
              </a:rPr>
              <a:t>Questions?</a:t>
            </a:r>
          </a:p>
        </p:txBody>
      </p:sp>
    </p:spTree>
    <p:extLst>
      <p:ext uri="{BB962C8B-B14F-4D97-AF65-F5344CB8AC3E}">
        <p14:creationId xmlns:p14="http://schemas.microsoft.com/office/powerpoint/2010/main" val="712190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467733"/>
            <a:ext cx="9001125" cy="703718"/>
          </a:xfrm>
          <a:prstGeom prst="rect">
            <a:avLst/>
          </a:prstGeom>
          <a:noFill/>
        </p:spPr>
        <p:txBody>
          <a:bodyPr wrap="square" lIns="84630" tIns="42353" rIns="84630" bIns="42353" rtlCol="0">
            <a:spAutoFit/>
          </a:bodyPr>
          <a:lstStyle/>
          <a:p>
            <a:pPr algn="ctr"/>
            <a:r>
              <a:rPr lang="en-AU" sz="4000" dirty="0" smtClean="0">
                <a:solidFill>
                  <a:srgbClr val="0F4C92"/>
                </a:solidFill>
              </a:rPr>
              <a:t>Key messages for 2017-18 reporting</a:t>
            </a:r>
          </a:p>
        </p:txBody>
      </p:sp>
      <p:sp>
        <p:nvSpPr>
          <p:cNvPr id="3" name="TextBox 2"/>
          <p:cNvSpPr txBox="1"/>
          <p:nvPr/>
        </p:nvSpPr>
        <p:spPr>
          <a:xfrm>
            <a:off x="228600" y="5519408"/>
            <a:ext cx="8582026" cy="947308"/>
          </a:xfrm>
          <a:prstGeom prst="rect">
            <a:avLst/>
          </a:prstGeom>
          <a:noFill/>
        </p:spPr>
        <p:txBody>
          <a:bodyPr wrap="square" lIns="84630" tIns="42353" rIns="84630" bIns="42353" rtlCol="0">
            <a:spAutoFit/>
          </a:bodyPr>
          <a:lstStyle/>
          <a:p>
            <a:r>
              <a:rPr lang="en-AU" sz="2800" dirty="0" smtClean="0"/>
              <a:t>Mr Saman Mahaarachchi</a:t>
            </a:r>
          </a:p>
          <a:p>
            <a:r>
              <a:rPr lang="en-AU" sz="2800" dirty="0" smtClean="0"/>
              <a:t>Senior Audit Manager, Financial Audits</a:t>
            </a:r>
            <a:endParaRPr lang="en-A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058" y="383704"/>
            <a:ext cx="7267575" cy="5846572"/>
          </a:xfrm>
          <a:prstGeom prst="rect">
            <a:avLst/>
          </a:prstGeom>
          <a:noFill/>
        </p:spPr>
        <p:txBody>
          <a:bodyPr wrap="square" lIns="86774" tIns="43408" rIns="86774" bIns="43408" rtlCol="0">
            <a:spAutoFit/>
          </a:bodyPr>
          <a:lstStyle/>
          <a:p>
            <a:pPr algn="ctr">
              <a:spcBef>
                <a:spcPts val="1193"/>
              </a:spcBef>
              <a:spcAft>
                <a:spcPts val="492"/>
              </a:spcAft>
            </a:pPr>
            <a:r>
              <a:rPr lang="en-AU" sz="3938" dirty="0">
                <a:solidFill>
                  <a:srgbClr val="0F4C92"/>
                </a:solidFill>
              </a:rPr>
              <a:t>Key Messages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Related party disclosures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Certification of statements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Audit Management Reports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Standards issued not yet effective</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Decluttering/Materiality</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Facilitating an efficient audit process</a:t>
            </a:r>
          </a:p>
        </p:txBody>
      </p:sp>
    </p:spTree>
    <p:extLst>
      <p:ext uri="{BB962C8B-B14F-4D97-AF65-F5344CB8AC3E}">
        <p14:creationId xmlns:p14="http://schemas.microsoft.com/office/powerpoint/2010/main" val="84729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058" y="383704"/>
            <a:ext cx="7267575" cy="4786186"/>
          </a:xfrm>
          <a:prstGeom prst="rect">
            <a:avLst/>
          </a:prstGeom>
          <a:noFill/>
        </p:spPr>
        <p:txBody>
          <a:bodyPr wrap="square" lIns="86774" tIns="43408" rIns="86774" bIns="43408" rtlCol="0">
            <a:spAutoFit/>
          </a:bodyPr>
          <a:lstStyle/>
          <a:p>
            <a:pPr algn="ctr">
              <a:spcBef>
                <a:spcPts val="1193"/>
              </a:spcBef>
              <a:spcAft>
                <a:spcPts val="492"/>
              </a:spcAft>
            </a:pPr>
            <a:r>
              <a:rPr lang="en-AU" sz="3938" dirty="0">
                <a:solidFill>
                  <a:srgbClr val="0F4C92"/>
                </a:solidFill>
              </a:rPr>
              <a:t>Related Party Disclosures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Who are Key Management Personnel ?</a:t>
            </a:r>
          </a:p>
          <a:p>
            <a:endParaRPr lang="en-AU" sz="2756" dirty="0"/>
          </a:p>
          <a:p>
            <a:pPr marL="450068" indent="-450068">
              <a:buFont typeface="Arial" panose="020B0604020202020204" pitchFamily="34" charset="0"/>
              <a:buChar char="•"/>
            </a:pPr>
            <a:r>
              <a:rPr lang="en-AU" sz="2756" dirty="0"/>
              <a:t>Declarations </a:t>
            </a:r>
          </a:p>
          <a:p>
            <a:pPr marL="900135" lvl="1" indent="-450068">
              <a:buFont typeface="Arial" panose="020B0604020202020204" pitchFamily="34" charset="0"/>
              <a:buChar char="•"/>
            </a:pPr>
            <a:r>
              <a:rPr lang="en-AU" sz="2756" dirty="0"/>
              <a:t>not received / completed</a:t>
            </a:r>
          </a:p>
          <a:p>
            <a:pPr marL="900135" lvl="1" indent="-450068">
              <a:buFont typeface="Arial" panose="020B0604020202020204" pitchFamily="34" charset="0"/>
              <a:buChar char="•"/>
            </a:pPr>
            <a:r>
              <a:rPr lang="en-AU" sz="2756" dirty="0"/>
              <a:t>Acting arrangements </a:t>
            </a:r>
          </a:p>
          <a:p>
            <a:pPr marL="1350203" lvl="2" indent="-450068">
              <a:buFont typeface="Arial" panose="020B0604020202020204" pitchFamily="34" charset="0"/>
              <a:buChar char="•"/>
            </a:pPr>
            <a:r>
              <a:rPr lang="en-AU" sz="2756" dirty="0"/>
              <a:t>if significant related party transactions were entered into during the acting period</a:t>
            </a:r>
          </a:p>
          <a:p>
            <a:pPr>
              <a:spcAft>
                <a:spcPts val="492"/>
              </a:spcAft>
              <a:buFont typeface="Arial" pitchFamily="34" charset="0"/>
              <a:buChar char="•"/>
            </a:pPr>
            <a:endParaRPr lang="en-AU" sz="1378" dirty="0">
              <a:solidFill>
                <a:srgbClr val="0F4C92"/>
              </a:solidFill>
              <a:cs typeface="Calibri"/>
            </a:endParaRPr>
          </a:p>
        </p:txBody>
      </p:sp>
    </p:spTree>
    <p:extLst>
      <p:ext uri="{BB962C8B-B14F-4D97-AF65-F5344CB8AC3E}">
        <p14:creationId xmlns:p14="http://schemas.microsoft.com/office/powerpoint/2010/main" val="163961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004" y="797603"/>
            <a:ext cx="7726233" cy="4526840"/>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rPr>
              <a:t>Certification of Statements</a:t>
            </a:r>
          </a:p>
          <a:p>
            <a:pPr marL="450068" indent="-450068">
              <a:buFont typeface="Arial" panose="020B0604020202020204" pitchFamily="34" charset="0"/>
              <a:buChar char="•"/>
            </a:pPr>
            <a:r>
              <a:rPr lang="en-AU" sz="2756" dirty="0"/>
              <a:t>FMA requirements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Draft statements with covering letter</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Audit close reports – </a:t>
            </a:r>
            <a:r>
              <a:rPr lang="en-AU" sz="2756" dirty="0" smtClean="0"/>
              <a:t>issued close </a:t>
            </a:r>
            <a:r>
              <a:rPr lang="en-AU" sz="2756" dirty="0"/>
              <a:t>to the issue of audit reports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Certification process – avoid unnecessary delays </a:t>
            </a:r>
          </a:p>
          <a:p>
            <a:pPr marL="450068" indent="-450068">
              <a:buFont typeface="Arial" panose="020B0604020202020204" pitchFamily="34" charset="0"/>
              <a:buChar char="•"/>
            </a:pPr>
            <a:endParaRPr lang="en-AU" sz="2756" dirty="0"/>
          </a:p>
        </p:txBody>
      </p:sp>
    </p:spTree>
    <p:extLst>
      <p:ext uri="{BB962C8B-B14F-4D97-AF65-F5344CB8AC3E}">
        <p14:creationId xmlns:p14="http://schemas.microsoft.com/office/powerpoint/2010/main" val="20162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075" y="523875"/>
            <a:ext cx="5048250" cy="707886"/>
          </a:xfrm>
          <a:prstGeom prst="rect">
            <a:avLst/>
          </a:prstGeom>
          <a:noFill/>
        </p:spPr>
        <p:txBody>
          <a:bodyPr wrap="square" lIns="84630" tIns="42353" rIns="84630" bIns="42353" rtlCol="0">
            <a:spAutoFit/>
          </a:bodyPr>
          <a:lstStyle/>
          <a:p>
            <a:pPr algn="ctr"/>
            <a:r>
              <a:rPr lang="en-AU" sz="4000" dirty="0" smtClean="0">
                <a:solidFill>
                  <a:srgbClr val="0F4C92"/>
                </a:solidFill>
              </a:rPr>
              <a:t>WELCOME</a:t>
            </a:r>
            <a:endParaRPr lang="en-AU" sz="4000" dirty="0">
              <a:solidFill>
                <a:srgbClr val="0F4C92"/>
              </a:solidFill>
            </a:endParaRPr>
          </a:p>
        </p:txBody>
      </p:sp>
      <p:sp>
        <p:nvSpPr>
          <p:cNvPr id="3" name="TextBox 2"/>
          <p:cNvSpPr txBox="1"/>
          <p:nvPr/>
        </p:nvSpPr>
        <p:spPr>
          <a:xfrm>
            <a:off x="269874" y="5754135"/>
            <a:ext cx="8731251" cy="516420"/>
          </a:xfrm>
          <a:prstGeom prst="rect">
            <a:avLst/>
          </a:prstGeom>
          <a:noFill/>
        </p:spPr>
        <p:txBody>
          <a:bodyPr wrap="square" lIns="84630" tIns="42353" rIns="84630" bIns="42353" rtlCol="0">
            <a:spAutoFit/>
          </a:bodyPr>
          <a:lstStyle/>
          <a:p>
            <a:r>
              <a:rPr lang="en-AU" sz="2800" dirty="0" smtClean="0"/>
              <a:t>Dr Maxine Cooper, Auditor-General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004" y="584955"/>
            <a:ext cx="7726233" cy="4948791"/>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rPr>
              <a:t>Audit Management Reports</a:t>
            </a:r>
          </a:p>
          <a:p>
            <a:pPr marL="450068" indent="-450068">
              <a:buFont typeface="Arial" panose="020B0604020202020204" pitchFamily="34" charset="0"/>
              <a:buChar char="•"/>
            </a:pPr>
            <a:r>
              <a:rPr lang="en-AU" sz="2756" dirty="0"/>
              <a:t>Interim and final management reports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Exit meeting - matters to be reported</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Management comments to be provided in a timely </a:t>
            </a:r>
            <a:r>
              <a:rPr lang="en-AU" sz="2756" dirty="0" smtClean="0"/>
              <a:t>manner</a:t>
            </a:r>
            <a:endParaRPr lang="en-AU" sz="2756" dirty="0"/>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Auditing standard requirements to close audit files within 60 days of audit reports</a:t>
            </a:r>
          </a:p>
          <a:p>
            <a:pPr marL="450068" indent="-450068">
              <a:buFont typeface="Arial" panose="020B0604020202020204" pitchFamily="34" charset="0"/>
              <a:buChar char="•"/>
            </a:pPr>
            <a:endParaRPr lang="en-AU" sz="2756" dirty="0"/>
          </a:p>
        </p:txBody>
      </p:sp>
    </p:spTree>
    <p:extLst>
      <p:ext uri="{BB962C8B-B14F-4D97-AF65-F5344CB8AC3E}">
        <p14:creationId xmlns:p14="http://schemas.microsoft.com/office/powerpoint/2010/main" val="618530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004" y="584956"/>
            <a:ext cx="7726233" cy="4526840"/>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rPr>
              <a:t>Standards Issued Not Yet Effective</a:t>
            </a:r>
          </a:p>
          <a:p>
            <a:pPr marL="450068" indent="-450068">
              <a:buFont typeface="Arial" panose="020B0604020202020204" pitchFamily="34" charset="0"/>
              <a:buChar char="•"/>
            </a:pPr>
            <a:r>
              <a:rPr lang="en-AU" sz="2756" dirty="0"/>
              <a:t>Identify standards applicable to your </a:t>
            </a:r>
            <a:r>
              <a:rPr lang="en-AU" sz="2756" dirty="0" smtClean="0"/>
              <a:t>agency</a:t>
            </a:r>
            <a:endParaRPr lang="en-AU" sz="2756" dirty="0"/>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Assess whether there may be a material financial and disclosure impact</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Document the assessment - Prepare work papers</a:t>
            </a:r>
          </a:p>
          <a:p>
            <a:pPr marL="450068" indent="-450068">
              <a:buFont typeface="Arial" panose="020B0604020202020204" pitchFamily="34" charset="0"/>
              <a:buChar char="•"/>
            </a:pPr>
            <a:endParaRPr lang="en-AU" sz="2756" dirty="0"/>
          </a:p>
          <a:p>
            <a:pPr marL="450068" indent="-450068">
              <a:buFont typeface="Arial" panose="020B0604020202020204" pitchFamily="34" charset="0"/>
              <a:buChar char="•"/>
            </a:pPr>
            <a:r>
              <a:rPr lang="en-AU" sz="2756" dirty="0"/>
              <a:t>Disclose details of the standards / interpretations which apply and the impact</a:t>
            </a:r>
          </a:p>
        </p:txBody>
      </p:sp>
    </p:spTree>
    <p:extLst>
      <p:ext uri="{BB962C8B-B14F-4D97-AF65-F5344CB8AC3E}">
        <p14:creationId xmlns:p14="http://schemas.microsoft.com/office/powerpoint/2010/main" val="3244872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004" y="584956"/>
            <a:ext cx="7726233" cy="5010089"/>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rPr>
              <a:t>Standards Issued Not Yet Effective</a:t>
            </a:r>
          </a:p>
          <a:p>
            <a:pPr marL="450068" indent="-450068">
              <a:buFont typeface="Arial" panose="020B0604020202020204" pitchFamily="34" charset="0"/>
              <a:buChar char="•"/>
            </a:pPr>
            <a:r>
              <a:rPr lang="en-AU" sz="2756" dirty="0"/>
              <a:t>e.g. AASB 15 : ‘</a:t>
            </a:r>
            <a:r>
              <a:rPr lang="en-AU" sz="2756" i="1" dirty="0"/>
              <a:t>Revenue from Contracts with Customers’</a:t>
            </a:r>
            <a:r>
              <a:rPr lang="en-AU" sz="2756" dirty="0"/>
              <a:t> (1 Jan 2019 for not-for-profit entities).</a:t>
            </a:r>
          </a:p>
          <a:p>
            <a:pPr lvl="0"/>
            <a:r>
              <a:rPr lang="en-AU" sz="2756" dirty="0"/>
              <a:t>	</a:t>
            </a:r>
            <a:r>
              <a:rPr lang="en-AU" sz="2363" i="1" dirty="0"/>
              <a:t>...currently assessing the impact of  this standard …</a:t>
            </a:r>
            <a:br>
              <a:rPr lang="en-AU" sz="2363" i="1" dirty="0"/>
            </a:br>
            <a:r>
              <a:rPr lang="en-AU" sz="2363" i="1" dirty="0"/>
              <a:t>	</a:t>
            </a:r>
            <a:r>
              <a:rPr lang="en-AU" sz="2363" b="1" i="1" dirty="0"/>
              <a:t>Document the assessment undertaken </a:t>
            </a:r>
            <a:r>
              <a:rPr lang="en-AU" sz="2363" b="1" i="1" dirty="0" err="1" smtClean="0"/>
              <a:t>todate</a:t>
            </a:r>
            <a:r>
              <a:rPr lang="en-AU" sz="2363" b="1" i="1" dirty="0" smtClean="0"/>
              <a:t> </a:t>
            </a:r>
            <a:endParaRPr lang="en-AU" sz="2363" b="1" i="1" dirty="0"/>
          </a:p>
          <a:p>
            <a:pPr lvl="0"/>
            <a:r>
              <a:rPr lang="en-AU" sz="2363" dirty="0"/>
              <a:t>	</a:t>
            </a:r>
          </a:p>
          <a:p>
            <a:r>
              <a:rPr lang="en-AU" sz="2363" dirty="0"/>
              <a:t>	…. a</a:t>
            </a:r>
            <a:r>
              <a:rPr lang="en-AU" sz="2363" i="1" dirty="0"/>
              <a:t>t this stage ….is not able to estimate the impact… 	and will make a </a:t>
            </a:r>
            <a:r>
              <a:rPr lang="en-AU" sz="2363" i="1" dirty="0" smtClean="0"/>
              <a:t>more detailed </a:t>
            </a:r>
            <a:r>
              <a:rPr lang="en-AU" sz="2363" i="1" dirty="0"/>
              <a:t>assessment … </a:t>
            </a:r>
            <a:br>
              <a:rPr lang="en-AU" sz="2363" i="1" dirty="0"/>
            </a:br>
            <a:r>
              <a:rPr lang="en-AU" sz="2363" b="1" i="1" dirty="0">
                <a:solidFill>
                  <a:schemeClr val="accent3"/>
                </a:solidFill>
              </a:rPr>
              <a:t>      </a:t>
            </a:r>
            <a:r>
              <a:rPr lang="en-AU" sz="2363" b="1" i="1" dirty="0" smtClean="0"/>
              <a:t>Document </a:t>
            </a:r>
            <a:r>
              <a:rPr lang="en-AU" sz="2363" b="1" i="1" dirty="0"/>
              <a:t>the reasons for not being able to assess </a:t>
            </a:r>
            <a:r>
              <a:rPr lang="en-AU" sz="2363" b="1" i="1" dirty="0" smtClean="0"/>
              <a:t>the</a:t>
            </a:r>
            <a:r>
              <a:rPr lang="en-AU" sz="2363" b="1" i="1" dirty="0"/>
              <a:t>	impact </a:t>
            </a:r>
          </a:p>
          <a:p>
            <a:pPr marL="450068" indent="-450068">
              <a:buFont typeface="Arial" panose="020B0604020202020204" pitchFamily="34" charset="0"/>
              <a:buChar char="•"/>
            </a:pPr>
            <a:r>
              <a:rPr lang="en-AU" sz="2756" dirty="0"/>
              <a:t>Assessment not made or not documented may result in a potential audit finding </a:t>
            </a:r>
          </a:p>
        </p:txBody>
      </p:sp>
    </p:spTree>
    <p:extLst>
      <p:ext uri="{BB962C8B-B14F-4D97-AF65-F5344CB8AC3E}">
        <p14:creationId xmlns:p14="http://schemas.microsoft.com/office/powerpoint/2010/main" val="3797862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38" y="301423"/>
            <a:ext cx="8293296" cy="4808111"/>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cs typeface="Calibri"/>
              </a:rPr>
              <a:t>Decluttering/Materiality  </a:t>
            </a:r>
          </a:p>
          <a:p>
            <a:pPr marL="900135" lvl="1" indent="-450068">
              <a:spcBef>
                <a:spcPts val="591"/>
              </a:spcBef>
              <a:buFont typeface="Arial" panose="020B0604020202020204" pitchFamily="34" charset="0"/>
              <a:buChar char="•"/>
            </a:pPr>
            <a:r>
              <a:rPr lang="en-AU" sz="2363" dirty="0" smtClean="0"/>
              <a:t>Agencies to </a:t>
            </a:r>
            <a:r>
              <a:rPr lang="en-AU" sz="2363" dirty="0"/>
              <a:t>check whether material information are obscured with immaterial information </a:t>
            </a:r>
          </a:p>
          <a:p>
            <a:pPr marL="900135" lvl="1" indent="-450068">
              <a:spcBef>
                <a:spcPts val="591"/>
              </a:spcBef>
              <a:buFont typeface="Arial" panose="020B0604020202020204" pitchFamily="34" charset="0"/>
              <a:buChar char="•"/>
            </a:pPr>
            <a:endParaRPr lang="en-AU" sz="2363" dirty="0"/>
          </a:p>
          <a:p>
            <a:pPr marL="900135" lvl="1" indent="-450068">
              <a:spcBef>
                <a:spcPts val="591"/>
              </a:spcBef>
              <a:buFont typeface="Arial" panose="020B0604020202020204" pitchFamily="34" charset="0"/>
              <a:buChar char="•"/>
            </a:pPr>
            <a:r>
              <a:rPr lang="en-AU" sz="2363" dirty="0" smtClean="0"/>
              <a:t>Agencies should </a:t>
            </a:r>
            <a:r>
              <a:rPr lang="en-AU" sz="2363" dirty="0"/>
              <a:t>reassess whether immaterial </a:t>
            </a:r>
            <a:r>
              <a:rPr lang="en-AU" sz="2363" dirty="0" smtClean="0"/>
              <a:t>information are </a:t>
            </a:r>
            <a:r>
              <a:rPr lang="en-AU" sz="2363" dirty="0"/>
              <a:t>needed to </a:t>
            </a:r>
            <a:r>
              <a:rPr lang="en-AU" sz="2363" dirty="0" smtClean="0"/>
              <a:t>help users understand </a:t>
            </a:r>
            <a:r>
              <a:rPr lang="en-AU" sz="2363" dirty="0"/>
              <a:t>the financial </a:t>
            </a:r>
            <a:r>
              <a:rPr lang="en-AU" sz="2363" dirty="0" smtClean="0"/>
              <a:t>results</a:t>
            </a:r>
            <a:endParaRPr lang="en-AU" sz="2363" dirty="0"/>
          </a:p>
          <a:p>
            <a:pPr marL="900135" lvl="1" indent="-450068">
              <a:spcBef>
                <a:spcPts val="591"/>
              </a:spcBef>
              <a:buFont typeface="Arial" panose="020B0604020202020204" pitchFamily="34" charset="0"/>
              <a:buChar char="•"/>
            </a:pPr>
            <a:endParaRPr lang="en-AU" sz="2363" dirty="0"/>
          </a:p>
          <a:p>
            <a:pPr marL="900135" lvl="1" indent="-450068">
              <a:spcBef>
                <a:spcPts val="591"/>
              </a:spcBef>
              <a:buFont typeface="Arial" panose="020B0604020202020204" pitchFamily="34" charset="0"/>
              <a:buChar char="•"/>
            </a:pPr>
            <a:r>
              <a:rPr lang="en-AU" sz="2363" dirty="0"/>
              <a:t>Further emphasis on </a:t>
            </a:r>
            <a:r>
              <a:rPr lang="en-AU" sz="2363" dirty="0" smtClean="0"/>
              <a:t>decluttering </a:t>
            </a:r>
            <a:r>
              <a:rPr lang="en-AU" sz="2363" dirty="0"/>
              <a:t>and </a:t>
            </a:r>
            <a:r>
              <a:rPr lang="en-AU" sz="2363" dirty="0" smtClean="0"/>
              <a:t>materiality is in </a:t>
            </a:r>
            <a:r>
              <a:rPr lang="en-AU" sz="2363" dirty="0"/>
              <a:t>Model </a:t>
            </a:r>
            <a:r>
              <a:rPr lang="en-AU" sz="2363" dirty="0" smtClean="0"/>
              <a:t>FS</a:t>
            </a:r>
            <a:endParaRPr lang="en-AU" sz="2363" dirty="0"/>
          </a:p>
          <a:p>
            <a:pPr marL="900135" lvl="1" indent="-450068">
              <a:spcBef>
                <a:spcPts val="591"/>
              </a:spcBef>
              <a:buFont typeface="Arial" panose="020B0604020202020204" pitchFamily="34" charset="0"/>
              <a:buChar char="•"/>
            </a:pPr>
            <a:endParaRPr lang="en-AU" sz="2363" dirty="0"/>
          </a:p>
          <a:p>
            <a:pPr>
              <a:spcBef>
                <a:spcPts val="1193"/>
              </a:spcBef>
              <a:spcAft>
                <a:spcPts val="492"/>
              </a:spcAft>
              <a:buFont typeface="Arial" pitchFamily="34" charset="0"/>
              <a:buChar char="•"/>
            </a:pPr>
            <a:endParaRPr lang="en-AU" sz="1378" dirty="0">
              <a:solidFill>
                <a:srgbClr val="0F4C92"/>
              </a:solidFill>
              <a:cs typeface="Calibri"/>
            </a:endParaRPr>
          </a:p>
        </p:txBody>
      </p:sp>
    </p:spTree>
    <p:extLst>
      <p:ext uri="{BB962C8B-B14F-4D97-AF65-F5344CB8AC3E}">
        <p14:creationId xmlns:p14="http://schemas.microsoft.com/office/powerpoint/2010/main" val="2937889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38" y="301423"/>
            <a:ext cx="8293296" cy="5984202"/>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cs typeface="Calibri"/>
              </a:rPr>
              <a:t>Facilitating an Efficient Audit Process </a:t>
            </a:r>
          </a:p>
          <a:p>
            <a:pPr marL="900135" lvl="1" indent="-450068">
              <a:spcBef>
                <a:spcPts val="591"/>
              </a:spcBef>
              <a:buFont typeface="Arial" panose="020B0604020202020204" pitchFamily="34" charset="0"/>
              <a:buChar char="•"/>
            </a:pPr>
            <a:r>
              <a:rPr lang="en-AU" sz="2363" dirty="0"/>
              <a:t>Communication of issues </a:t>
            </a:r>
          </a:p>
          <a:p>
            <a:pPr marL="1350203" lvl="2" indent="-450068">
              <a:spcBef>
                <a:spcPts val="591"/>
              </a:spcBef>
              <a:buFont typeface="Arial" panose="020B0604020202020204" pitchFamily="34" charset="0"/>
              <a:buChar char="•"/>
            </a:pPr>
            <a:r>
              <a:rPr lang="en-AU" sz="2363" dirty="0"/>
              <a:t>Key audit contacts listed in audit strategy </a:t>
            </a:r>
          </a:p>
          <a:p>
            <a:pPr marL="1350203" lvl="2" indent="-450068">
              <a:spcBef>
                <a:spcPts val="591"/>
              </a:spcBef>
              <a:spcAft>
                <a:spcPts val="591"/>
              </a:spcAft>
              <a:buFont typeface="Arial" panose="020B0604020202020204" pitchFamily="34" charset="0"/>
              <a:buChar char="•"/>
            </a:pPr>
            <a:r>
              <a:rPr lang="en-AU" sz="2363" dirty="0"/>
              <a:t>Timely feedback can improve the audit process </a:t>
            </a:r>
          </a:p>
          <a:p>
            <a:pPr marL="1350203" lvl="2" indent="-450068">
              <a:spcBef>
                <a:spcPts val="591"/>
              </a:spcBef>
              <a:buFont typeface="Arial" panose="020B0604020202020204" pitchFamily="34" charset="0"/>
              <a:buChar char="•"/>
            </a:pPr>
            <a:r>
              <a:rPr lang="en-AU" sz="2363" dirty="0"/>
              <a:t>Periodic </a:t>
            </a:r>
            <a:r>
              <a:rPr lang="en-AU" sz="2363" dirty="0" smtClean="0"/>
              <a:t>meetings/catch-up</a:t>
            </a:r>
            <a:endParaRPr lang="en-AU" sz="2363" dirty="0"/>
          </a:p>
          <a:p>
            <a:pPr marL="1350203" lvl="2" indent="-450068">
              <a:spcBef>
                <a:spcPts val="591"/>
              </a:spcBef>
              <a:buFont typeface="Arial" panose="020B0604020202020204" pitchFamily="34" charset="0"/>
              <a:buChar char="•"/>
            </a:pPr>
            <a:r>
              <a:rPr lang="en-AU" sz="2363" dirty="0"/>
              <a:t>Key agency </a:t>
            </a:r>
            <a:r>
              <a:rPr lang="en-AU" sz="2363" dirty="0" smtClean="0"/>
              <a:t>contacts </a:t>
            </a:r>
            <a:r>
              <a:rPr lang="en-AU" sz="2363" dirty="0"/>
              <a:t>for audit</a:t>
            </a:r>
          </a:p>
          <a:p>
            <a:pPr marL="900135" lvl="1" indent="-450068">
              <a:spcBef>
                <a:spcPts val="591"/>
              </a:spcBef>
              <a:buFont typeface="Arial" panose="020B0604020202020204" pitchFamily="34" charset="0"/>
              <a:buChar char="•"/>
            </a:pPr>
            <a:r>
              <a:rPr lang="en-AU" sz="2363" dirty="0"/>
              <a:t>Accounting position papers </a:t>
            </a:r>
          </a:p>
          <a:p>
            <a:pPr marL="1350203" lvl="2" indent="-450068">
              <a:spcBef>
                <a:spcPts val="591"/>
              </a:spcBef>
              <a:buFont typeface="Arial" panose="020B0604020202020204" pitchFamily="34" charset="0"/>
              <a:buChar char="•"/>
            </a:pPr>
            <a:r>
              <a:rPr lang="en-AU" sz="2363" dirty="0"/>
              <a:t>for </a:t>
            </a:r>
            <a:r>
              <a:rPr lang="en-AU" sz="2363" dirty="0" smtClean="0"/>
              <a:t>significant/material arrangements </a:t>
            </a:r>
            <a:r>
              <a:rPr lang="en-AU" sz="2363" dirty="0"/>
              <a:t>and transactions</a:t>
            </a:r>
          </a:p>
          <a:p>
            <a:pPr marL="1350203" lvl="2" indent="-450068">
              <a:spcBef>
                <a:spcPts val="591"/>
              </a:spcBef>
              <a:buFont typeface="Arial" panose="020B0604020202020204" pitchFamily="34" charset="0"/>
              <a:buChar char="•"/>
            </a:pPr>
            <a:r>
              <a:rPr lang="en-AU" sz="2363" dirty="0"/>
              <a:t>seek expert advice </a:t>
            </a:r>
            <a:r>
              <a:rPr lang="en-AU" sz="2363" dirty="0" smtClean="0"/>
              <a:t>early if needed and </a:t>
            </a:r>
            <a:r>
              <a:rPr lang="en-AU" sz="2363" dirty="0"/>
              <a:t>issue written instructions</a:t>
            </a:r>
          </a:p>
          <a:p>
            <a:pPr marL="900135" lvl="1" indent="-450068">
              <a:spcBef>
                <a:spcPts val="1193"/>
              </a:spcBef>
              <a:spcAft>
                <a:spcPts val="492"/>
              </a:spcAft>
              <a:buFont typeface="Arial" panose="020B0604020202020204" pitchFamily="34" charset="0"/>
              <a:buChar char="•"/>
            </a:pPr>
            <a:r>
              <a:rPr lang="en-AU" sz="2363" dirty="0"/>
              <a:t>Shell statements should include </a:t>
            </a:r>
            <a:r>
              <a:rPr lang="en-AU" sz="2363" dirty="0" smtClean="0"/>
              <a:t>all known significant </a:t>
            </a:r>
            <a:r>
              <a:rPr lang="en-AU" sz="2363" dirty="0"/>
              <a:t>changes</a:t>
            </a:r>
          </a:p>
          <a:p>
            <a:pPr>
              <a:spcBef>
                <a:spcPts val="1193"/>
              </a:spcBef>
              <a:spcAft>
                <a:spcPts val="492"/>
              </a:spcAft>
              <a:buFont typeface="Arial" pitchFamily="34" charset="0"/>
              <a:buChar char="•"/>
            </a:pPr>
            <a:endParaRPr lang="en-AU" sz="1378" dirty="0">
              <a:solidFill>
                <a:srgbClr val="0F4C92"/>
              </a:solidFill>
              <a:cs typeface="Calibri"/>
            </a:endParaRPr>
          </a:p>
        </p:txBody>
      </p:sp>
    </p:spTree>
    <p:extLst>
      <p:ext uri="{BB962C8B-B14F-4D97-AF65-F5344CB8AC3E}">
        <p14:creationId xmlns:p14="http://schemas.microsoft.com/office/powerpoint/2010/main" val="1801097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38" y="301423"/>
            <a:ext cx="8293296" cy="5410495"/>
          </a:xfrm>
          <a:prstGeom prst="rect">
            <a:avLst/>
          </a:prstGeom>
        </p:spPr>
        <p:txBody>
          <a:bodyPr wrap="square">
            <a:spAutoFit/>
          </a:bodyPr>
          <a:lstStyle/>
          <a:p>
            <a:pPr algn="ctr">
              <a:lnSpc>
                <a:spcPts val="3308"/>
              </a:lnSpc>
              <a:spcBef>
                <a:spcPts val="3445"/>
              </a:spcBef>
              <a:spcAft>
                <a:spcPts val="1477"/>
              </a:spcAft>
            </a:pPr>
            <a:r>
              <a:rPr lang="en-AU" sz="3938" dirty="0">
                <a:solidFill>
                  <a:srgbClr val="0F4C92"/>
                </a:solidFill>
                <a:cs typeface="Calibri"/>
              </a:rPr>
              <a:t>Facilitating an Efficient Audit Process </a:t>
            </a:r>
          </a:p>
          <a:p>
            <a:pPr>
              <a:spcBef>
                <a:spcPts val="591"/>
              </a:spcBef>
              <a:buFont typeface="Arial" pitchFamily="34" charset="0"/>
              <a:buChar char="•"/>
            </a:pPr>
            <a:r>
              <a:rPr lang="en-AU" sz="2756" b="1" dirty="0"/>
              <a:t> Audit </a:t>
            </a:r>
            <a:r>
              <a:rPr lang="en-AU" sz="2756" b="1" dirty="0" err="1"/>
              <a:t>workpapers</a:t>
            </a:r>
            <a:endParaRPr lang="en-AU" sz="2756" b="1" dirty="0"/>
          </a:p>
          <a:p>
            <a:pPr marL="900135" lvl="1" indent="-450068">
              <a:spcBef>
                <a:spcPts val="591"/>
              </a:spcBef>
              <a:buFont typeface="Arial" panose="020B0604020202020204" pitchFamily="34" charset="0"/>
              <a:buChar char="•"/>
            </a:pPr>
            <a:r>
              <a:rPr lang="en-AU" sz="2756" dirty="0"/>
              <a:t>Should be available to the audit team at the time FS and SOP are provided for audit</a:t>
            </a:r>
          </a:p>
          <a:p>
            <a:pPr marL="900135" lvl="1" indent="-450068">
              <a:spcBef>
                <a:spcPts val="591"/>
              </a:spcBef>
              <a:buFont typeface="Arial" panose="020B0604020202020204" pitchFamily="34" charset="0"/>
              <a:buChar char="•"/>
            </a:pPr>
            <a:r>
              <a:rPr lang="en-AU" sz="2756" dirty="0"/>
              <a:t>Provide the basis for information included in FS and SOP </a:t>
            </a:r>
          </a:p>
          <a:p>
            <a:pPr marL="900135" lvl="1" indent="-450068">
              <a:spcBef>
                <a:spcPts val="591"/>
              </a:spcBef>
              <a:buFont typeface="Arial" panose="020B0604020202020204" pitchFamily="34" charset="0"/>
              <a:buChar char="•"/>
            </a:pPr>
            <a:r>
              <a:rPr lang="en-AU" sz="2756" dirty="0"/>
              <a:t>Should be </a:t>
            </a:r>
            <a:r>
              <a:rPr lang="en-AU" sz="2756" dirty="0" smtClean="0"/>
              <a:t>independently reviewed</a:t>
            </a:r>
            <a:endParaRPr lang="en-AU" sz="2756" dirty="0"/>
          </a:p>
          <a:p>
            <a:pPr marL="900135" lvl="1" indent="-450068">
              <a:spcBef>
                <a:spcPts val="1193"/>
              </a:spcBef>
              <a:spcAft>
                <a:spcPts val="492"/>
              </a:spcAft>
              <a:buFont typeface="Arial" panose="020B0604020202020204" pitchFamily="34" charset="0"/>
              <a:buChar char="•"/>
            </a:pPr>
            <a:r>
              <a:rPr lang="en-AU" sz="2756" dirty="0"/>
              <a:t>May be electronic or in hard copy </a:t>
            </a:r>
          </a:p>
          <a:p>
            <a:pPr>
              <a:spcBef>
                <a:spcPts val="1193"/>
              </a:spcBef>
              <a:spcAft>
                <a:spcPts val="492"/>
              </a:spcAft>
              <a:buFont typeface="Arial" pitchFamily="34" charset="0"/>
              <a:buChar char="•"/>
            </a:pPr>
            <a:r>
              <a:rPr lang="en-AU" sz="2756" b="1" dirty="0"/>
              <a:t> Accommodation for audit teams</a:t>
            </a:r>
          </a:p>
          <a:p>
            <a:pPr marL="900135" lvl="1" indent="-450068">
              <a:spcBef>
                <a:spcPts val="1193"/>
              </a:spcBef>
              <a:spcAft>
                <a:spcPts val="492"/>
              </a:spcAft>
              <a:buFont typeface="Arial" panose="020B0604020202020204" pitchFamily="34" charset="0"/>
              <a:buChar char="•"/>
            </a:pPr>
            <a:r>
              <a:rPr lang="en-AU" sz="2756" dirty="0"/>
              <a:t>Should meet relevant WHS requirements</a:t>
            </a:r>
          </a:p>
        </p:txBody>
      </p:sp>
    </p:spTree>
    <p:extLst>
      <p:ext uri="{BB962C8B-B14F-4D97-AF65-F5344CB8AC3E}">
        <p14:creationId xmlns:p14="http://schemas.microsoft.com/office/powerpoint/2010/main" val="527823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95300"/>
            <a:ext cx="9001124" cy="707886"/>
          </a:xfrm>
          <a:prstGeom prst="rect">
            <a:avLst/>
          </a:prstGeom>
          <a:noFill/>
        </p:spPr>
        <p:txBody>
          <a:bodyPr wrap="square" lIns="84630" tIns="42353" rIns="84630" bIns="42353" rtlCol="0">
            <a:spAutoFit/>
          </a:bodyPr>
          <a:lstStyle/>
          <a:p>
            <a:pPr algn="ctr"/>
            <a:r>
              <a:rPr lang="en-AU" sz="4000" dirty="0" smtClean="0">
                <a:solidFill>
                  <a:srgbClr val="0F4C92"/>
                </a:solidFill>
              </a:rPr>
              <a:t>Questions?</a:t>
            </a:r>
            <a:endParaRPr lang="en-AU" sz="4000" dirty="0">
              <a:solidFill>
                <a:srgbClr val="0F4C9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6155" y="443335"/>
            <a:ext cx="5458494" cy="709464"/>
          </a:xfrm>
        </p:spPr>
        <p:txBody>
          <a:bodyPr/>
          <a:lstStyle/>
          <a:p>
            <a:endParaRPr lang="en-US" sz="3544" dirty="0"/>
          </a:p>
        </p:txBody>
      </p:sp>
      <p:sp>
        <p:nvSpPr>
          <p:cNvPr id="2051" name="Rectangle 3"/>
          <p:cNvSpPr>
            <a:spLocks noGrp="1" noChangeArrowheads="1"/>
          </p:cNvSpPr>
          <p:nvPr>
            <p:ph type="subTitle" idx="1"/>
          </p:nvPr>
        </p:nvSpPr>
        <p:spPr>
          <a:xfrm>
            <a:off x="-1" y="1293783"/>
            <a:ext cx="9001125" cy="5501908"/>
          </a:xfrm>
          <a:solidFill>
            <a:schemeClr val="accent6">
              <a:lumMod val="75000"/>
            </a:schemeClr>
          </a:solidFill>
        </p:spPr>
        <p:txBody>
          <a:bodyPr/>
          <a:lstStyle/>
          <a:p>
            <a:endParaRPr lang="en-US" sz="1181" b="1" dirty="0">
              <a:solidFill>
                <a:schemeClr val="bg1"/>
              </a:solidFill>
              <a:latin typeface="Georgia" panose="02040502050405020303" pitchFamily="18" charset="0"/>
            </a:endParaRPr>
          </a:p>
          <a:p>
            <a:r>
              <a:rPr lang="en-US" sz="4331" b="1" dirty="0">
                <a:solidFill>
                  <a:schemeClr val="bg1"/>
                </a:solidFill>
                <a:latin typeface="Georgia" panose="02040502050405020303" pitchFamily="18" charset="0"/>
              </a:rPr>
              <a:t>Changes to Australian Accounting Standards</a:t>
            </a:r>
          </a:p>
          <a:p>
            <a:r>
              <a:rPr lang="en-US" sz="4331" b="1" dirty="0">
                <a:solidFill>
                  <a:schemeClr val="bg1"/>
                </a:solidFill>
                <a:latin typeface="Georgia" panose="02040502050405020303" pitchFamily="18" charset="0"/>
              </a:rPr>
              <a:t>From 2017-18</a:t>
            </a:r>
          </a:p>
        </p:txBody>
      </p:sp>
      <p:sp>
        <p:nvSpPr>
          <p:cNvPr id="2" name="Rectangle 1"/>
          <p:cNvSpPr/>
          <p:nvPr/>
        </p:nvSpPr>
        <p:spPr>
          <a:xfrm>
            <a:off x="5209391" y="5292842"/>
            <a:ext cx="3402378" cy="1134126"/>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1772" dirty="0">
                <a:solidFill>
                  <a:srgbClr val="FFFF00"/>
                </a:solidFill>
              </a:rPr>
              <a:t>Alastair Higham</a:t>
            </a:r>
          </a:p>
          <a:p>
            <a:pPr defTabSz="900135" fontAlgn="base">
              <a:spcBef>
                <a:spcPct val="0"/>
              </a:spcBef>
              <a:spcAft>
                <a:spcPct val="0"/>
              </a:spcAft>
            </a:pPr>
            <a:r>
              <a:rPr lang="en-AU" sz="1772" dirty="0">
                <a:solidFill>
                  <a:srgbClr val="FFFF00"/>
                </a:solidFill>
              </a:rPr>
              <a:t>Senior Director</a:t>
            </a:r>
          </a:p>
          <a:p>
            <a:pPr defTabSz="900135" fontAlgn="base">
              <a:spcBef>
                <a:spcPct val="0"/>
              </a:spcBef>
              <a:spcAft>
                <a:spcPct val="0"/>
              </a:spcAft>
            </a:pPr>
            <a:r>
              <a:rPr lang="en-AU" sz="1772" dirty="0">
                <a:solidFill>
                  <a:srgbClr val="FFFF00"/>
                </a:solidFill>
              </a:rPr>
              <a:t>Professional Services and Relationships Group</a:t>
            </a:r>
          </a:p>
        </p:txBody>
      </p:sp>
    </p:spTree>
    <p:extLst>
      <p:ext uri="{BB962C8B-B14F-4D97-AF65-F5344CB8AC3E}">
        <p14:creationId xmlns:p14="http://schemas.microsoft.com/office/powerpoint/2010/main" val="2907347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6155" y="443335"/>
            <a:ext cx="5458494" cy="709464"/>
          </a:xfrm>
        </p:spPr>
        <p:txBody>
          <a:bodyPr/>
          <a:lstStyle/>
          <a:p>
            <a:endParaRPr lang="en-US" sz="3544" dirty="0"/>
          </a:p>
        </p:txBody>
      </p:sp>
      <p:sp>
        <p:nvSpPr>
          <p:cNvPr id="2051" name="Rectangle 3"/>
          <p:cNvSpPr>
            <a:spLocks noGrp="1" noChangeArrowheads="1"/>
          </p:cNvSpPr>
          <p:nvPr>
            <p:ph type="subTitle" idx="1"/>
          </p:nvPr>
        </p:nvSpPr>
        <p:spPr>
          <a:xfrm>
            <a:off x="-1" y="1293783"/>
            <a:ext cx="9001125" cy="5501908"/>
          </a:xfrm>
          <a:solidFill>
            <a:schemeClr val="accent6">
              <a:lumMod val="75000"/>
            </a:schemeClr>
          </a:solidFill>
        </p:spPr>
        <p:txBody>
          <a:bodyPr/>
          <a:lstStyle/>
          <a:p>
            <a:endParaRPr lang="en-US" sz="4331" dirty="0">
              <a:latin typeface="Georgia" panose="02040502050405020303" pitchFamily="18" charset="0"/>
            </a:endParaRPr>
          </a:p>
          <a:p>
            <a:r>
              <a:rPr lang="en-US" sz="4331" b="1" dirty="0">
                <a:solidFill>
                  <a:schemeClr val="bg1"/>
                </a:solidFill>
                <a:latin typeface="Georgia" panose="02040502050405020303" pitchFamily="18" charset="0"/>
              </a:rPr>
              <a:t>2018-19</a:t>
            </a:r>
          </a:p>
        </p:txBody>
      </p:sp>
    </p:spTree>
    <p:extLst>
      <p:ext uri="{BB962C8B-B14F-4D97-AF65-F5344CB8AC3E}">
        <p14:creationId xmlns:p14="http://schemas.microsoft.com/office/powerpoint/2010/main" val="1970484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6155" y="443335"/>
            <a:ext cx="5458494" cy="709464"/>
          </a:xfrm>
        </p:spPr>
        <p:txBody>
          <a:bodyPr/>
          <a:lstStyle/>
          <a:p>
            <a:endParaRPr lang="en-US" sz="3544" dirty="0"/>
          </a:p>
        </p:txBody>
      </p:sp>
      <p:sp>
        <p:nvSpPr>
          <p:cNvPr id="2051" name="Rectangle 3"/>
          <p:cNvSpPr>
            <a:spLocks noGrp="1" noChangeArrowheads="1"/>
          </p:cNvSpPr>
          <p:nvPr>
            <p:ph type="subTitle" idx="1"/>
          </p:nvPr>
        </p:nvSpPr>
        <p:spPr>
          <a:xfrm>
            <a:off x="-1" y="1293783"/>
            <a:ext cx="9001125" cy="5501908"/>
          </a:xfrm>
          <a:solidFill>
            <a:schemeClr val="accent6">
              <a:lumMod val="75000"/>
            </a:schemeClr>
          </a:solidFill>
        </p:spPr>
        <p:txBody>
          <a:bodyPr/>
          <a:lstStyle/>
          <a:p>
            <a:endParaRPr lang="en-US" sz="4331" dirty="0">
              <a:latin typeface="Georgia" panose="02040502050405020303" pitchFamily="18" charset="0"/>
            </a:endParaRPr>
          </a:p>
          <a:p>
            <a:r>
              <a:rPr lang="en-US" sz="4331" b="1" dirty="0">
                <a:solidFill>
                  <a:schemeClr val="bg1"/>
                </a:solidFill>
                <a:latin typeface="Georgia" panose="02040502050405020303" pitchFamily="18" charset="0"/>
              </a:rPr>
              <a:t>Financial Instruments</a:t>
            </a:r>
          </a:p>
          <a:p>
            <a:r>
              <a:rPr lang="en-US" sz="4331" b="1" dirty="0">
                <a:solidFill>
                  <a:schemeClr val="bg1"/>
                </a:solidFill>
                <a:latin typeface="Georgia" panose="02040502050405020303" pitchFamily="18" charset="0"/>
              </a:rPr>
              <a:t>AASB 9</a:t>
            </a:r>
          </a:p>
        </p:txBody>
      </p:sp>
    </p:spTree>
    <p:extLst>
      <p:ext uri="{BB962C8B-B14F-4D97-AF65-F5344CB8AC3E}">
        <p14:creationId xmlns:p14="http://schemas.microsoft.com/office/powerpoint/2010/main" val="3542371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Financial Audit Season Again!</a:t>
            </a:r>
            <a:endParaRPr lang="en-AU" dirty="0"/>
          </a:p>
        </p:txBody>
      </p:sp>
      <p:sp>
        <p:nvSpPr>
          <p:cNvPr id="3" name="Content Placeholder 2"/>
          <p:cNvSpPr>
            <a:spLocks noGrp="1"/>
          </p:cNvSpPr>
          <p:nvPr>
            <p:ph idx="1"/>
          </p:nvPr>
        </p:nvSpPr>
        <p:spPr>
          <a:xfrm>
            <a:off x="450056" y="1295400"/>
            <a:ext cx="8101013" cy="4815165"/>
          </a:xfrm>
        </p:spPr>
        <p:txBody>
          <a:bodyPr/>
          <a:lstStyle/>
          <a:p>
            <a:pPr marL="0" indent="0" algn="ctr">
              <a:buNone/>
            </a:pPr>
            <a:endParaRPr lang="en-AU" dirty="0" smtClean="0"/>
          </a:p>
          <a:p>
            <a:pPr marL="0" indent="0" algn="ctr">
              <a:buNone/>
            </a:pPr>
            <a:endParaRPr lang="en-AU" dirty="0"/>
          </a:p>
        </p:txBody>
      </p:sp>
      <p:sp>
        <p:nvSpPr>
          <p:cNvPr id="6" name="Text Box 7"/>
          <p:cNvSpPr txBox="1">
            <a:spLocks noChangeArrowheads="1"/>
          </p:cNvSpPr>
          <p:nvPr/>
        </p:nvSpPr>
        <p:spPr bwMode="auto">
          <a:xfrm>
            <a:off x="5995268" y="6405974"/>
            <a:ext cx="3005857" cy="334707"/>
          </a:xfrm>
          <a:prstGeom prst="rect">
            <a:avLst/>
          </a:prstGeom>
          <a:noFill/>
          <a:ln w="9525" algn="ctr">
            <a:noFill/>
            <a:miter lim="800000"/>
            <a:headEnd/>
            <a:tailEnd/>
          </a:ln>
          <a:effectLst/>
        </p:spPr>
        <p:txBody>
          <a:bodyPr wrap="square">
            <a:spAutoFit/>
          </a:bodyPr>
          <a:lstStyle/>
          <a:p>
            <a:pPr>
              <a:spcBef>
                <a:spcPct val="50000"/>
              </a:spcBef>
            </a:pPr>
            <a:r>
              <a:rPr lang="en-AU" sz="1575" b="1" i="1" dirty="0">
                <a:solidFill>
                  <a:schemeClr val="bg1"/>
                </a:solidFill>
              </a:rPr>
              <a:t>Source:  </a:t>
            </a:r>
            <a:r>
              <a:rPr lang="en-AU" sz="1575" b="1" i="1" dirty="0" smtClean="0">
                <a:solidFill>
                  <a:schemeClr val="bg1"/>
                </a:solidFill>
              </a:rPr>
              <a:t>all-free-download.com</a:t>
            </a:r>
            <a:endParaRPr lang="en-AU" sz="1575" b="1" i="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408" y="1295399"/>
            <a:ext cx="4103712" cy="4815165"/>
          </a:xfrm>
          <a:prstGeom prst="rect">
            <a:avLst/>
          </a:prstGeom>
        </p:spPr>
      </p:pic>
    </p:spTree>
    <p:extLst>
      <p:ext uri="{BB962C8B-B14F-4D97-AF65-F5344CB8AC3E}">
        <p14:creationId xmlns:p14="http://schemas.microsoft.com/office/powerpoint/2010/main" val="2118736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Why A New Standard?</a:t>
            </a:r>
            <a:endParaRPr lang="en-AU" b="1" dirty="0"/>
          </a:p>
        </p:txBody>
      </p:sp>
      <p:sp>
        <p:nvSpPr>
          <p:cNvPr id="3" name="Content Placeholder 2"/>
          <p:cNvSpPr>
            <a:spLocks noGrp="1"/>
          </p:cNvSpPr>
          <p:nvPr>
            <p:ph idx="1"/>
          </p:nvPr>
        </p:nvSpPr>
        <p:spPr/>
        <p:txBody>
          <a:bodyPr/>
          <a:lstStyle/>
          <a:p>
            <a:r>
              <a:rPr lang="en-AU" dirty="0" smtClean="0"/>
              <a:t>Global financial crisis</a:t>
            </a:r>
          </a:p>
          <a:p>
            <a:r>
              <a:rPr lang="en-AU" dirty="0" smtClean="0"/>
              <a:t>Measure financial assets based on the entity business model</a:t>
            </a:r>
          </a:p>
          <a:p>
            <a:r>
              <a:rPr lang="en-AU" dirty="0" smtClean="0"/>
              <a:t>Earlier recognition of credit losses</a:t>
            </a:r>
          </a:p>
          <a:p>
            <a:endParaRPr lang="en-AU" dirty="0"/>
          </a:p>
        </p:txBody>
      </p:sp>
    </p:spTree>
    <p:extLst>
      <p:ext uri="{BB962C8B-B14F-4D97-AF65-F5344CB8AC3E}">
        <p14:creationId xmlns:p14="http://schemas.microsoft.com/office/powerpoint/2010/main" val="437921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Measuring Financial </a:t>
            </a:r>
            <a:r>
              <a:rPr lang="en-AU" b="1" dirty="0"/>
              <a:t>A</a:t>
            </a:r>
            <a:r>
              <a:rPr lang="en-AU" b="1" dirty="0" smtClean="0"/>
              <a:t>ssets</a:t>
            </a:r>
            <a:endParaRPr lang="en-AU" b="1" dirty="0"/>
          </a:p>
        </p:txBody>
      </p:sp>
      <p:sp>
        <p:nvSpPr>
          <p:cNvPr id="3" name="Content Placeholder 2"/>
          <p:cNvSpPr>
            <a:spLocks noGrp="1"/>
          </p:cNvSpPr>
          <p:nvPr>
            <p:ph idx="1"/>
          </p:nvPr>
        </p:nvSpPr>
        <p:spPr>
          <a:xfrm>
            <a:off x="318472" y="1506431"/>
            <a:ext cx="8101013" cy="4494312"/>
          </a:xfrm>
        </p:spPr>
        <p:txBody>
          <a:bodyPr/>
          <a:lstStyle/>
          <a:p>
            <a:pPr marL="0" indent="0" algn="ctr">
              <a:buNone/>
            </a:pPr>
            <a:r>
              <a:rPr lang="en-AU" sz="2756" b="1" dirty="0"/>
              <a:t>What’s your business model?</a:t>
            </a:r>
          </a:p>
        </p:txBody>
      </p:sp>
      <p:sp>
        <p:nvSpPr>
          <p:cNvPr id="4" name="Rectangle 3"/>
          <p:cNvSpPr/>
          <p:nvPr/>
        </p:nvSpPr>
        <p:spPr>
          <a:xfrm>
            <a:off x="470420" y="1506431"/>
            <a:ext cx="8080648" cy="666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000000"/>
              </a:solidFill>
            </a:endParaRPr>
          </a:p>
        </p:txBody>
      </p:sp>
      <p:sp>
        <p:nvSpPr>
          <p:cNvPr id="5" name="Rectangle 4"/>
          <p:cNvSpPr/>
          <p:nvPr/>
        </p:nvSpPr>
        <p:spPr>
          <a:xfrm>
            <a:off x="460238" y="2172531"/>
            <a:ext cx="2551784" cy="20556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Hold to collect principal and interest</a:t>
            </a:r>
          </a:p>
        </p:txBody>
      </p:sp>
      <p:sp>
        <p:nvSpPr>
          <p:cNvPr id="6" name="Rectangle 5"/>
          <p:cNvSpPr/>
          <p:nvPr/>
        </p:nvSpPr>
        <p:spPr>
          <a:xfrm>
            <a:off x="3224670" y="2189037"/>
            <a:ext cx="2835315" cy="203909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Hold to collect principal and interest and to sell</a:t>
            </a:r>
          </a:p>
        </p:txBody>
      </p:sp>
      <p:sp>
        <p:nvSpPr>
          <p:cNvPr id="7" name="Rectangle 6"/>
          <p:cNvSpPr/>
          <p:nvPr/>
        </p:nvSpPr>
        <p:spPr>
          <a:xfrm>
            <a:off x="6272634" y="2189037"/>
            <a:ext cx="2268252" cy="203909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Other eg held for trading </a:t>
            </a:r>
          </a:p>
        </p:txBody>
      </p:sp>
      <p:sp>
        <p:nvSpPr>
          <p:cNvPr id="8" name="Rectangle 7"/>
          <p:cNvSpPr/>
          <p:nvPr/>
        </p:nvSpPr>
        <p:spPr>
          <a:xfrm>
            <a:off x="460238" y="4440782"/>
            <a:ext cx="2551784" cy="16730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Amortised Cost</a:t>
            </a:r>
          </a:p>
        </p:txBody>
      </p:sp>
      <p:sp>
        <p:nvSpPr>
          <p:cNvPr id="9" name="Rectangle 8"/>
          <p:cNvSpPr/>
          <p:nvPr/>
        </p:nvSpPr>
        <p:spPr>
          <a:xfrm>
            <a:off x="3224670" y="4421126"/>
            <a:ext cx="2835315" cy="169269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Fair value through Other Comprehensive Income</a:t>
            </a:r>
          </a:p>
        </p:txBody>
      </p:sp>
      <p:sp>
        <p:nvSpPr>
          <p:cNvPr id="10" name="Rectangle 9"/>
          <p:cNvSpPr/>
          <p:nvPr/>
        </p:nvSpPr>
        <p:spPr>
          <a:xfrm>
            <a:off x="6272634" y="4440782"/>
            <a:ext cx="2268252" cy="167303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Fair Value through P&amp;L</a:t>
            </a:r>
          </a:p>
        </p:txBody>
      </p:sp>
    </p:spTree>
    <p:extLst>
      <p:ext uri="{BB962C8B-B14F-4D97-AF65-F5344CB8AC3E}">
        <p14:creationId xmlns:p14="http://schemas.microsoft.com/office/powerpoint/2010/main" val="322215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544" b="1" dirty="0">
                <a:latin typeface="Georgia" panose="02040502050405020303" pitchFamily="18" charset="0"/>
              </a:rPr>
              <a:t>Impairment</a:t>
            </a:r>
          </a:p>
        </p:txBody>
      </p:sp>
      <p:sp>
        <p:nvSpPr>
          <p:cNvPr id="3" name="Rectangle 2"/>
          <p:cNvSpPr/>
          <p:nvPr/>
        </p:nvSpPr>
        <p:spPr>
          <a:xfrm>
            <a:off x="531121" y="1577314"/>
            <a:ext cx="8009765" cy="8151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00135" fontAlgn="base">
              <a:spcBef>
                <a:spcPct val="0"/>
              </a:spcBef>
              <a:spcAft>
                <a:spcPct val="0"/>
              </a:spcAft>
            </a:pPr>
            <a:r>
              <a:rPr lang="en-AU" sz="2756" dirty="0">
                <a:solidFill>
                  <a:srgbClr val="000000"/>
                </a:solidFill>
              </a:rPr>
              <a:t>Has there been a significant increase in credit risk since initial recognition?</a:t>
            </a:r>
          </a:p>
        </p:txBody>
      </p:sp>
      <p:sp>
        <p:nvSpPr>
          <p:cNvPr id="4" name="Rectangle 3"/>
          <p:cNvSpPr/>
          <p:nvPr/>
        </p:nvSpPr>
        <p:spPr>
          <a:xfrm>
            <a:off x="531121" y="3136738"/>
            <a:ext cx="3756792" cy="113412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rPr>
              <a:t>Recognise lifetime expected credit losses</a:t>
            </a:r>
          </a:p>
        </p:txBody>
      </p:sp>
      <p:sp>
        <p:nvSpPr>
          <p:cNvPr id="5" name="Rectangle 4"/>
          <p:cNvSpPr/>
          <p:nvPr/>
        </p:nvSpPr>
        <p:spPr>
          <a:xfrm>
            <a:off x="4784093" y="3136738"/>
            <a:ext cx="3685910" cy="11341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rPr>
              <a:t>Recognise 12 month expected credit losses</a:t>
            </a:r>
          </a:p>
        </p:txBody>
      </p:sp>
      <p:sp>
        <p:nvSpPr>
          <p:cNvPr id="6" name="Rectangle 5"/>
          <p:cNvSpPr/>
          <p:nvPr/>
        </p:nvSpPr>
        <p:spPr>
          <a:xfrm>
            <a:off x="1984220" y="2569675"/>
            <a:ext cx="850595" cy="42529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1772" dirty="0">
                <a:solidFill>
                  <a:srgbClr val="FFFFFF"/>
                </a:solidFill>
              </a:rPr>
              <a:t>YES</a:t>
            </a:r>
          </a:p>
        </p:txBody>
      </p:sp>
      <p:sp>
        <p:nvSpPr>
          <p:cNvPr id="8" name="Rectangle 7"/>
          <p:cNvSpPr/>
          <p:nvPr/>
        </p:nvSpPr>
        <p:spPr>
          <a:xfrm>
            <a:off x="6201751" y="2569675"/>
            <a:ext cx="850595" cy="4252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1772" dirty="0">
                <a:solidFill>
                  <a:srgbClr val="FFFFFF"/>
                </a:solidFill>
              </a:rPr>
              <a:t>NO</a:t>
            </a:r>
          </a:p>
        </p:txBody>
      </p:sp>
      <p:sp>
        <p:nvSpPr>
          <p:cNvPr id="9" name="Rectangle 8"/>
          <p:cNvSpPr/>
          <p:nvPr/>
        </p:nvSpPr>
        <p:spPr>
          <a:xfrm>
            <a:off x="531121" y="4554395"/>
            <a:ext cx="3756792" cy="14176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363" dirty="0">
                <a:solidFill>
                  <a:srgbClr val="FFFFFF"/>
                </a:solidFill>
              </a:rPr>
              <a:t>Expected losses from all default events over the life of the instrument</a:t>
            </a:r>
          </a:p>
        </p:txBody>
      </p:sp>
      <p:sp>
        <p:nvSpPr>
          <p:cNvPr id="10" name="Rectangle 9"/>
          <p:cNvSpPr/>
          <p:nvPr/>
        </p:nvSpPr>
        <p:spPr>
          <a:xfrm>
            <a:off x="4784093" y="4554395"/>
            <a:ext cx="3685910" cy="14176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363" dirty="0">
                <a:solidFill>
                  <a:srgbClr val="FFFFFF"/>
                </a:solidFill>
              </a:rPr>
              <a:t>Expected losses from default events occurring in the next 12 months</a:t>
            </a:r>
          </a:p>
        </p:txBody>
      </p:sp>
    </p:spTree>
    <p:extLst>
      <p:ext uri="{BB962C8B-B14F-4D97-AF65-F5344CB8AC3E}">
        <p14:creationId xmlns:p14="http://schemas.microsoft.com/office/powerpoint/2010/main" val="366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07" y="315194"/>
            <a:ext cx="8010254" cy="1125141"/>
          </a:xfrm>
        </p:spPr>
        <p:txBody>
          <a:bodyPr/>
          <a:lstStyle/>
          <a:p>
            <a:r>
              <a:rPr lang="en-AU" sz="3544" b="1" dirty="0">
                <a:latin typeface="Georgia" panose="02040502050405020303" pitchFamily="18" charset="0"/>
              </a:rPr>
              <a:t>Assessing Increased Credit Risk</a:t>
            </a:r>
          </a:p>
        </p:txBody>
      </p:sp>
      <p:sp>
        <p:nvSpPr>
          <p:cNvPr id="3" name="Rectangle 2"/>
          <p:cNvSpPr/>
          <p:nvPr/>
        </p:nvSpPr>
        <p:spPr>
          <a:xfrm>
            <a:off x="389355" y="3278503"/>
            <a:ext cx="8222414" cy="2835315"/>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defTabSz="900135" fontAlgn="base">
              <a:spcBef>
                <a:spcPct val="0"/>
              </a:spcBef>
              <a:spcAft>
                <a:spcPct val="0"/>
              </a:spcAft>
            </a:pPr>
            <a:endParaRPr lang="en-AU" sz="2756" dirty="0">
              <a:solidFill>
                <a:srgbClr val="000000"/>
              </a:solidFill>
              <a:latin typeface="Georgia" panose="02040502050405020303" pitchFamily="18" charset="0"/>
            </a:endParaRPr>
          </a:p>
          <a:p>
            <a:pPr defTabSz="900135" fontAlgn="base">
              <a:spcBef>
                <a:spcPct val="0"/>
              </a:spcBef>
              <a:spcAft>
                <a:spcPct val="0"/>
              </a:spcAft>
            </a:pPr>
            <a:r>
              <a:rPr lang="en-AU" sz="2756" dirty="0">
                <a:solidFill>
                  <a:srgbClr val="000000"/>
                </a:solidFill>
                <a:latin typeface="Georgia" panose="02040502050405020303" pitchFamily="18" charset="0"/>
              </a:rPr>
              <a:t>Special rules:</a:t>
            </a:r>
          </a:p>
          <a:p>
            <a:pPr marL="450068" indent="-450068" defTabSz="900135" fontAlgn="base">
              <a:spcBef>
                <a:spcPct val="0"/>
              </a:spcBef>
              <a:spcAft>
                <a:spcPct val="0"/>
              </a:spcAft>
              <a:buFont typeface="Arial" panose="020B0604020202020204" pitchFamily="34" charset="0"/>
              <a:buChar char="•"/>
            </a:pPr>
            <a:r>
              <a:rPr lang="en-AU" sz="2756" dirty="0">
                <a:solidFill>
                  <a:srgbClr val="000000"/>
                </a:solidFill>
                <a:latin typeface="Georgia" panose="02040502050405020303" pitchFamily="18" charset="0"/>
              </a:rPr>
              <a:t>if instrument is low risk at reporting date, assume risk has not increased</a:t>
            </a:r>
          </a:p>
          <a:p>
            <a:pPr marL="450068" indent="-450068" defTabSz="900135" fontAlgn="base">
              <a:spcBef>
                <a:spcPct val="0"/>
              </a:spcBef>
              <a:spcAft>
                <a:spcPct val="0"/>
              </a:spcAft>
              <a:buFont typeface="Arial" panose="020B0604020202020204" pitchFamily="34" charset="0"/>
              <a:buChar char="•"/>
            </a:pPr>
            <a:endParaRPr lang="en-AU" sz="1378" dirty="0">
              <a:solidFill>
                <a:srgbClr val="000000"/>
              </a:solidFill>
              <a:latin typeface="Georgia" panose="02040502050405020303" pitchFamily="18" charset="0"/>
            </a:endParaRPr>
          </a:p>
          <a:p>
            <a:pPr marL="450068" indent="-450068" defTabSz="900135" fontAlgn="base">
              <a:spcBef>
                <a:spcPct val="0"/>
              </a:spcBef>
              <a:spcAft>
                <a:spcPct val="0"/>
              </a:spcAft>
              <a:buFont typeface="Arial" panose="020B0604020202020204" pitchFamily="34" charset="0"/>
              <a:buChar char="•"/>
            </a:pPr>
            <a:r>
              <a:rPr lang="en-AU" sz="2756" dirty="0">
                <a:solidFill>
                  <a:srgbClr val="000000"/>
                </a:solidFill>
                <a:latin typeface="Georgia" panose="02040502050405020303" pitchFamily="18" charset="0"/>
              </a:rPr>
              <a:t>rebuttable presumption that payments more than 30 days overdue have increased credit risk. </a:t>
            </a:r>
          </a:p>
          <a:p>
            <a:pPr algn="ctr" defTabSz="900135" fontAlgn="base">
              <a:spcBef>
                <a:spcPct val="0"/>
              </a:spcBef>
              <a:spcAft>
                <a:spcPct val="0"/>
              </a:spcAft>
            </a:pPr>
            <a:endParaRPr lang="en-AU" sz="2756" dirty="0">
              <a:solidFill>
                <a:srgbClr val="000000"/>
              </a:solidFill>
              <a:latin typeface="Georgia" panose="02040502050405020303" pitchFamily="18" charset="0"/>
            </a:endParaRPr>
          </a:p>
          <a:p>
            <a:pPr algn="ctr" defTabSz="900135" fontAlgn="base">
              <a:spcBef>
                <a:spcPct val="0"/>
              </a:spcBef>
              <a:spcAft>
                <a:spcPct val="0"/>
              </a:spcAft>
            </a:pPr>
            <a:endParaRPr lang="en-AU" sz="2756" dirty="0">
              <a:solidFill>
                <a:srgbClr val="000000"/>
              </a:solidFill>
              <a:latin typeface="Georgia" panose="02040502050405020303" pitchFamily="18" charset="0"/>
            </a:endParaRPr>
          </a:p>
        </p:txBody>
      </p:sp>
      <p:sp>
        <p:nvSpPr>
          <p:cNvPr id="4" name="Rectangle 3"/>
          <p:cNvSpPr/>
          <p:nvPr/>
        </p:nvSpPr>
        <p:spPr>
          <a:xfrm>
            <a:off x="389355" y="1506432"/>
            <a:ext cx="8222414" cy="14885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latin typeface="Georgia" panose="02040502050405020303" pitchFamily="18" charset="0"/>
              </a:rPr>
              <a:t>General rule:  compare the risk of a default event at initial recognition with the risk at reporting date</a:t>
            </a:r>
          </a:p>
        </p:txBody>
      </p:sp>
    </p:spTree>
    <p:extLst>
      <p:ext uri="{BB962C8B-B14F-4D97-AF65-F5344CB8AC3E}">
        <p14:creationId xmlns:p14="http://schemas.microsoft.com/office/powerpoint/2010/main" val="20720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87" y="443188"/>
            <a:ext cx="8081137" cy="836823"/>
          </a:xfrm>
        </p:spPr>
        <p:txBody>
          <a:bodyPr/>
          <a:lstStyle/>
          <a:p>
            <a:r>
              <a:rPr lang="en-AU" b="1" dirty="0" smtClean="0"/>
              <a:t>Measuring Credit </a:t>
            </a:r>
            <a:r>
              <a:rPr lang="en-AU" b="1" dirty="0"/>
              <a:t>L</a:t>
            </a:r>
            <a:r>
              <a:rPr lang="en-AU" b="1" dirty="0" smtClean="0"/>
              <a:t>osses</a:t>
            </a:r>
            <a:endParaRPr lang="en-AU" b="1" dirty="0"/>
          </a:p>
        </p:txBody>
      </p:sp>
      <p:sp>
        <p:nvSpPr>
          <p:cNvPr id="3" name="Content Placeholder 2"/>
          <p:cNvSpPr>
            <a:spLocks noGrp="1"/>
          </p:cNvSpPr>
          <p:nvPr>
            <p:ph idx="1"/>
          </p:nvPr>
        </p:nvSpPr>
        <p:spPr/>
        <p:txBody>
          <a:bodyPr/>
          <a:lstStyle/>
          <a:p>
            <a:r>
              <a:rPr lang="en-AU" dirty="0" smtClean="0"/>
              <a:t>Take into account:</a:t>
            </a:r>
          </a:p>
          <a:p>
            <a:pPr lvl="1"/>
            <a:r>
              <a:rPr lang="en-AU" dirty="0"/>
              <a:t>u</a:t>
            </a:r>
            <a:r>
              <a:rPr lang="en-AU" dirty="0" smtClean="0"/>
              <a:t>nbiased, probability-weighted outcomes</a:t>
            </a:r>
          </a:p>
          <a:p>
            <a:pPr lvl="1"/>
            <a:r>
              <a:rPr lang="en-AU" dirty="0"/>
              <a:t>t</a:t>
            </a:r>
            <a:r>
              <a:rPr lang="en-AU" dirty="0" smtClean="0"/>
              <a:t>ime value of money</a:t>
            </a:r>
          </a:p>
          <a:p>
            <a:pPr lvl="1"/>
            <a:r>
              <a:rPr lang="en-AU" dirty="0" smtClean="0"/>
              <a:t>reasonable and supportable information, available without undue cost or effort, about past, present and future conditions</a:t>
            </a:r>
          </a:p>
          <a:p>
            <a:pPr lvl="1"/>
            <a:r>
              <a:rPr lang="en-AU" dirty="0" smtClean="0"/>
              <a:t>collateral</a:t>
            </a:r>
          </a:p>
        </p:txBody>
      </p:sp>
    </p:spTree>
    <p:extLst>
      <p:ext uri="{BB962C8B-B14F-4D97-AF65-F5344CB8AC3E}">
        <p14:creationId xmlns:p14="http://schemas.microsoft.com/office/powerpoint/2010/main" val="3788273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Simplified Approach</a:t>
            </a:r>
            <a:endParaRPr lang="en-AU" b="1" dirty="0"/>
          </a:p>
        </p:txBody>
      </p:sp>
      <p:sp>
        <p:nvSpPr>
          <p:cNvPr id="3" name="Content Placeholder 2"/>
          <p:cNvSpPr>
            <a:spLocks noGrp="1"/>
          </p:cNvSpPr>
          <p:nvPr>
            <p:ph idx="1"/>
          </p:nvPr>
        </p:nvSpPr>
        <p:spPr/>
        <p:txBody>
          <a:bodyPr/>
          <a:lstStyle/>
          <a:p>
            <a:r>
              <a:rPr lang="en-AU" dirty="0" smtClean="0"/>
              <a:t>Does not require the tracking of changes in credit risk</a:t>
            </a:r>
          </a:p>
          <a:p>
            <a:r>
              <a:rPr lang="en-AU" dirty="0" smtClean="0"/>
              <a:t>Requires recognition of lifetime ECLs at all times</a:t>
            </a:r>
          </a:p>
          <a:p>
            <a:r>
              <a:rPr lang="en-AU" dirty="0" smtClean="0"/>
              <a:t>Applies to trade </a:t>
            </a:r>
            <a:r>
              <a:rPr lang="en-AU" dirty="0"/>
              <a:t>r</a:t>
            </a:r>
            <a:r>
              <a:rPr lang="en-AU" dirty="0" smtClean="0"/>
              <a:t>eceivables and contract assets, as long as they do not contain a significant financing component</a:t>
            </a:r>
            <a:endParaRPr lang="en-AU" dirty="0"/>
          </a:p>
        </p:txBody>
      </p:sp>
    </p:spTree>
    <p:extLst>
      <p:ext uri="{BB962C8B-B14F-4D97-AF65-F5344CB8AC3E}">
        <p14:creationId xmlns:p14="http://schemas.microsoft.com/office/powerpoint/2010/main" val="3956875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Implications</a:t>
            </a:r>
            <a:endParaRPr lang="en-AU" b="1" dirty="0"/>
          </a:p>
        </p:txBody>
      </p:sp>
      <p:sp>
        <p:nvSpPr>
          <p:cNvPr id="3" name="Content Placeholder 2"/>
          <p:cNvSpPr>
            <a:spLocks noGrp="1"/>
          </p:cNvSpPr>
          <p:nvPr>
            <p:ph idx="1"/>
          </p:nvPr>
        </p:nvSpPr>
        <p:spPr/>
        <p:txBody>
          <a:bodyPr/>
          <a:lstStyle/>
          <a:p>
            <a:r>
              <a:rPr lang="en-AU" dirty="0" smtClean="0"/>
              <a:t>Identify your business model for holding each type of financial asset</a:t>
            </a:r>
          </a:p>
          <a:p>
            <a:r>
              <a:rPr lang="en-AU" dirty="0" smtClean="0"/>
              <a:t>Develop procedure for:</a:t>
            </a:r>
          </a:p>
          <a:p>
            <a:pPr lvl="1"/>
            <a:r>
              <a:rPr lang="en-AU" dirty="0" smtClean="0"/>
              <a:t>identifying changes in credit risk </a:t>
            </a:r>
          </a:p>
          <a:p>
            <a:pPr lvl="1"/>
            <a:r>
              <a:rPr lang="en-AU" dirty="0" smtClean="0"/>
              <a:t>measuring expected credit losses </a:t>
            </a:r>
            <a:endParaRPr lang="en-AU" dirty="0"/>
          </a:p>
        </p:txBody>
      </p:sp>
    </p:spTree>
    <p:extLst>
      <p:ext uri="{BB962C8B-B14F-4D97-AF65-F5344CB8AC3E}">
        <p14:creationId xmlns:p14="http://schemas.microsoft.com/office/powerpoint/2010/main" val="1343047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6155" y="443335"/>
            <a:ext cx="5458494" cy="709464"/>
          </a:xfrm>
        </p:spPr>
        <p:txBody>
          <a:bodyPr/>
          <a:lstStyle/>
          <a:p>
            <a:endParaRPr lang="en-US" sz="3544" dirty="0"/>
          </a:p>
        </p:txBody>
      </p:sp>
      <p:sp>
        <p:nvSpPr>
          <p:cNvPr id="2051" name="Rectangle 3"/>
          <p:cNvSpPr>
            <a:spLocks noGrp="1" noChangeArrowheads="1"/>
          </p:cNvSpPr>
          <p:nvPr>
            <p:ph type="subTitle" idx="1"/>
          </p:nvPr>
        </p:nvSpPr>
        <p:spPr>
          <a:xfrm>
            <a:off x="-1" y="1293783"/>
            <a:ext cx="9001125" cy="5501908"/>
          </a:xfrm>
          <a:solidFill>
            <a:schemeClr val="accent6">
              <a:lumMod val="75000"/>
            </a:schemeClr>
          </a:solidFill>
        </p:spPr>
        <p:txBody>
          <a:bodyPr/>
          <a:lstStyle/>
          <a:p>
            <a:endParaRPr lang="en-US" sz="4331" dirty="0">
              <a:latin typeface="Georgia" panose="02040502050405020303" pitchFamily="18" charset="0"/>
            </a:endParaRPr>
          </a:p>
          <a:p>
            <a:r>
              <a:rPr lang="en-US" sz="4331" b="1" dirty="0">
                <a:solidFill>
                  <a:schemeClr val="bg1"/>
                </a:solidFill>
                <a:latin typeface="Georgia" panose="02040502050405020303" pitchFamily="18" charset="0"/>
              </a:rPr>
              <a:t>2019-20</a:t>
            </a:r>
          </a:p>
        </p:txBody>
      </p:sp>
    </p:spTree>
    <p:extLst>
      <p:ext uri="{BB962C8B-B14F-4D97-AF65-F5344CB8AC3E}">
        <p14:creationId xmlns:p14="http://schemas.microsoft.com/office/powerpoint/2010/main" val="3962487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6155" y="443335"/>
            <a:ext cx="5458494" cy="709464"/>
          </a:xfrm>
        </p:spPr>
        <p:txBody>
          <a:bodyPr/>
          <a:lstStyle/>
          <a:p>
            <a:endParaRPr lang="en-US" sz="3544" dirty="0"/>
          </a:p>
        </p:txBody>
      </p:sp>
      <p:sp>
        <p:nvSpPr>
          <p:cNvPr id="2051" name="Rectangle 3"/>
          <p:cNvSpPr>
            <a:spLocks noGrp="1" noChangeArrowheads="1"/>
          </p:cNvSpPr>
          <p:nvPr>
            <p:ph type="subTitle" idx="1"/>
          </p:nvPr>
        </p:nvSpPr>
        <p:spPr>
          <a:xfrm>
            <a:off x="-1" y="1293783"/>
            <a:ext cx="9001125" cy="5501908"/>
          </a:xfrm>
          <a:solidFill>
            <a:schemeClr val="accent6">
              <a:lumMod val="75000"/>
            </a:schemeClr>
          </a:solidFill>
        </p:spPr>
        <p:txBody>
          <a:bodyPr/>
          <a:lstStyle/>
          <a:p>
            <a:endParaRPr lang="en-US" sz="4331" dirty="0">
              <a:latin typeface="Georgia" panose="02040502050405020303" pitchFamily="18" charset="0"/>
            </a:endParaRPr>
          </a:p>
          <a:p>
            <a:r>
              <a:rPr lang="en-US" sz="4331" b="1" dirty="0">
                <a:solidFill>
                  <a:schemeClr val="bg1"/>
                </a:solidFill>
                <a:latin typeface="Georgia" panose="02040502050405020303" pitchFamily="18" charset="0"/>
              </a:rPr>
              <a:t>Income of Not-for-Profit Entities</a:t>
            </a:r>
          </a:p>
        </p:txBody>
      </p:sp>
    </p:spTree>
    <p:extLst>
      <p:ext uri="{BB962C8B-B14F-4D97-AF65-F5344CB8AC3E}">
        <p14:creationId xmlns:p14="http://schemas.microsoft.com/office/powerpoint/2010/main" val="988227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Accounting For Inflows</a:t>
            </a:r>
            <a:endParaRPr lang="en-AU" b="1" dirty="0"/>
          </a:p>
        </p:txBody>
      </p:sp>
      <p:graphicFrame>
        <p:nvGraphicFramePr>
          <p:cNvPr id="4" name="Content Placeholder 3"/>
          <p:cNvGraphicFramePr>
            <a:graphicFrameLocks noGrp="1"/>
          </p:cNvGraphicFramePr>
          <p:nvPr>
            <p:ph idx="1"/>
            <p:extLst/>
          </p:nvPr>
        </p:nvGraphicFramePr>
        <p:xfrm>
          <a:off x="318473" y="1364666"/>
          <a:ext cx="8364179" cy="4809198"/>
        </p:xfrm>
        <a:graphic>
          <a:graphicData uri="http://schemas.openxmlformats.org/drawingml/2006/table">
            <a:tbl>
              <a:tblPr firstRow="1" bandRow="1">
                <a:tableStyleId>{21E4AEA4-8DFA-4A89-87EB-49C32662AFE0}</a:tableStyleId>
              </a:tblPr>
              <a:tblGrid>
                <a:gridCol w="4601785">
                  <a:extLst>
                    <a:ext uri="{9D8B030D-6E8A-4147-A177-3AD203B41FA5}">
                      <a16:colId xmlns="" xmlns:a16="http://schemas.microsoft.com/office/drawing/2014/main" val="20000"/>
                    </a:ext>
                  </a:extLst>
                </a:gridCol>
                <a:gridCol w="3762394">
                  <a:extLst>
                    <a:ext uri="{9D8B030D-6E8A-4147-A177-3AD203B41FA5}">
                      <a16:colId xmlns="" xmlns:a16="http://schemas.microsoft.com/office/drawing/2014/main" val="20001"/>
                    </a:ext>
                  </a:extLst>
                </a:gridCol>
              </a:tblGrid>
              <a:tr h="742022">
                <a:tc>
                  <a:txBody>
                    <a:bodyPr/>
                    <a:lstStyle/>
                    <a:p>
                      <a:r>
                        <a:rPr lang="en-AU" sz="1700" dirty="0" smtClean="0"/>
                        <a:t>For these</a:t>
                      </a:r>
                      <a:r>
                        <a:rPr lang="en-AU" sz="1700" baseline="0" dirty="0" smtClean="0"/>
                        <a:t> transactions</a:t>
                      </a:r>
                      <a:endParaRPr lang="en-AU" sz="1700" dirty="0"/>
                    </a:p>
                  </a:txBody>
                  <a:tcPr marL="90011" marR="90011" marT="45006" marB="45006"/>
                </a:tc>
                <a:tc>
                  <a:txBody>
                    <a:bodyPr/>
                    <a:lstStyle/>
                    <a:p>
                      <a:r>
                        <a:rPr lang="en-AU" sz="1700" dirty="0" smtClean="0"/>
                        <a:t>When you initial</a:t>
                      </a:r>
                      <a:r>
                        <a:rPr lang="en-AU" sz="1700" baseline="0" dirty="0" smtClean="0"/>
                        <a:t> recognise an asset, credit…..</a:t>
                      </a:r>
                      <a:endParaRPr lang="en-AU" sz="1700" dirty="0"/>
                    </a:p>
                  </a:txBody>
                  <a:tcPr marL="90011" marR="90011" marT="45006" marB="45006"/>
                </a:tc>
                <a:extLst>
                  <a:ext uri="{0D108BD9-81ED-4DB2-BD59-A6C34878D82A}">
                    <a16:rowId xmlns="" xmlns:a16="http://schemas.microsoft.com/office/drawing/2014/main" val="10000"/>
                  </a:ext>
                </a:extLst>
              </a:tr>
              <a:tr h="1110139">
                <a:tc>
                  <a:txBody>
                    <a:bodyPr/>
                    <a:lstStyle/>
                    <a:p>
                      <a:pPr algn="l">
                        <a:spcBef>
                          <a:spcPts val="600"/>
                        </a:spcBef>
                      </a:pPr>
                      <a:r>
                        <a:rPr lang="en-AU" sz="2800" dirty="0" smtClean="0"/>
                        <a:t>Sales</a:t>
                      </a:r>
                      <a:r>
                        <a:rPr lang="en-AU" sz="2800" baseline="0" dirty="0" smtClean="0"/>
                        <a:t> of goods and services</a:t>
                      </a:r>
                      <a:endParaRPr lang="en-AU" sz="2800" dirty="0"/>
                    </a:p>
                  </a:txBody>
                  <a:tcPr marL="135017" marR="135017" marT="135017" marB="135017"/>
                </a:tc>
                <a:tc>
                  <a:txBody>
                    <a:bodyPr/>
                    <a:lstStyle/>
                    <a:p>
                      <a:pPr algn="l">
                        <a:spcBef>
                          <a:spcPts val="600"/>
                        </a:spcBef>
                      </a:pPr>
                      <a:r>
                        <a:rPr lang="en-AU" sz="2800" dirty="0" smtClean="0"/>
                        <a:t>Liability</a:t>
                      </a:r>
                      <a:endParaRPr lang="en-AU" sz="2800" dirty="0"/>
                    </a:p>
                  </a:txBody>
                  <a:tcPr marL="135017" marR="135017" marT="135017" marB="135017"/>
                </a:tc>
                <a:extLst>
                  <a:ext uri="{0D108BD9-81ED-4DB2-BD59-A6C34878D82A}">
                    <a16:rowId xmlns="" xmlns:a16="http://schemas.microsoft.com/office/drawing/2014/main" val="10001"/>
                  </a:ext>
                </a:extLst>
              </a:tr>
              <a:tr h="1110139">
                <a:tc>
                  <a:txBody>
                    <a:bodyPr/>
                    <a:lstStyle/>
                    <a:p>
                      <a:pPr algn="l">
                        <a:spcBef>
                          <a:spcPts val="600"/>
                        </a:spcBef>
                      </a:pPr>
                      <a:r>
                        <a:rPr lang="en-AU" sz="2800" dirty="0" smtClean="0"/>
                        <a:t>Grants </a:t>
                      </a:r>
                      <a:r>
                        <a:rPr lang="en-AU" sz="2800" i="1" dirty="0" smtClean="0"/>
                        <a:t>without</a:t>
                      </a:r>
                      <a:r>
                        <a:rPr lang="en-AU" sz="2800" baseline="0" dirty="0" smtClean="0"/>
                        <a:t> performance obligations</a:t>
                      </a:r>
                      <a:endParaRPr lang="en-AU" sz="2800" dirty="0"/>
                    </a:p>
                  </a:txBody>
                  <a:tcPr marL="135017" marR="135017" marT="135017" marB="135017"/>
                </a:tc>
                <a:tc>
                  <a:txBody>
                    <a:bodyPr/>
                    <a:lstStyle/>
                    <a:p>
                      <a:pPr algn="l">
                        <a:spcBef>
                          <a:spcPts val="600"/>
                        </a:spcBef>
                      </a:pPr>
                      <a:r>
                        <a:rPr lang="en-AU" sz="2800" dirty="0" smtClean="0"/>
                        <a:t>Income</a:t>
                      </a:r>
                      <a:endParaRPr lang="en-AU" sz="2800" dirty="0"/>
                    </a:p>
                  </a:txBody>
                  <a:tcPr marL="135017" marR="135017" marT="135017" marB="135017"/>
                </a:tc>
                <a:extLst>
                  <a:ext uri="{0D108BD9-81ED-4DB2-BD59-A6C34878D82A}">
                    <a16:rowId xmlns="" xmlns:a16="http://schemas.microsoft.com/office/drawing/2014/main" val="10002"/>
                  </a:ext>
                </a:extLst>
              </a:tr>
              <a:tr h="1110139">
                <a:tc>
                  <a:txBody>
                    <a:bodyPr/>
                    <a:lstStyle/>
                    <a:p>
                      <a:pPr algn="l">
                        <a:spcBef>
                          <a:spcPts val="600"/>
                        </a:spcBef>
                      </a:pPr>
                      <a:r>
                        <a:rPr lang="en-AU" sz="2800" dirty="0" smtClean="0"/>
                        <a:t>Grants</a:t>
                      </a:r>
                      <a:r>
                        <a:rPr lang="en-AU" sz="2800" baseline="0" dirty="0" smtClean="0"/>
                        <a:t> </a:t>
                      </a:r>
                      <a:r>
                        <a:rPr lang="en-AU" sz="2800" i="1" baseline="0" dirty="0" smtClean="0"/>
                        <a:t>with</a:t>
                      </a:r>
                      <a:r>
                        <a:rPr lang="en-AU" sz="2800" baseline="0" dirty="0" smtClean="0"/>
                        <a:t> performance obligations</a:t>
                      </a:r>
                      <a:endParaRPr lang="en-AU" sz="2800" dirty="0"/>
                    </a:p>
                  </a:txBody>
                  <a:tcPr marL="135017" marR="135017" marT="135017" marB="135017"/>
                </a:tc>
                <a:tc>
                  <a:txBody>
                    <a:bodyPr/>
                    <a:lstStyle/>
                    <a:p>
                      <a:pPr algn="l">
                        <a:spcBef>
                          <a:spcPts val="600"/>
                        </a:spcBef>
                      </a:pPr>
                      <a:r>
                        <a:rPr lang="en-AU" sz="2800" dirty="0" smtClean="0"/>
                        <a:t>Liability</a:t>
                      </a:r>
                      <a:endParaRPr lang="en-AU" sz="2800" dirty="0"/>
                    </a:p>
                  </a:txBody>
                  <a:tcPr marL="135017" marR="135017" marT="135017" marB="135017"/>
                </a:tc>
                <a:extLst>
                  <a:ext uri="{0D108BD9-81ED-4DB2-BD59-A6C34878D82A}">
                    <a16:rowId xmlns="" xmlns:a16="http://schemas.microsoft.com/office/drawing/2014/main" val="10003"/>
                  </a:ext>
                </a:extLst>
              </a:tr>
              <a:tr h="690086">
                <a:tc>
                  <a:txBody>
                    <a:bodyPr/>
                    <a:lstStyle/>
                    <a:p>
                      <a:pPr algn="l">
                        <a:spcBef>
                          <a:spcPts val="600"/>
                        </a:spcBef>
                      </a:pPr>
                      <a:r>
                        <a:rPr lang="en-AU" sz="2800" dirty="0" smtClean="0"/>
                        <a:t>Capital grants</a:t>
                      </a:r>
                      <a:endParaRPr lang="en-AU" sz="2800" dirty="0"/>
                    </a:p>
                  </a:txBody>
                  <a:tcPr marL="135017" marR="135017" marT="135017" marB="135017"/>
                </a:tc>
                <a:tc>
                  <a:txBody>
                    <a:bodyPr/>
                    <a:lstStyle/>
                    <a:p>
                      <a:pPr algn="l">
                        <a:spcBef>
                          <a:spcPts val="600"/>
                        </a:spcBef>
                      </a:pPr>
                      <a:r>
                        <a:rPr lang="en-AU" sz="2800" dirty="0" smtClean="0"/>
                        <a:t>Liability</a:t>
                      </a:r>
                      <a:endParaRPr lang="en-AU" sz="2800" dirty="0"/>
                    </a:p>
                  </a:txBody>
                  <a:tcPr marL="135017" marR="135017" marT="135017" marB="135017"/>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12521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534157"/>
            <a:ext cx="9001125" cy="1323439"/>
          </a:xfrm>
          <a:prstGeom prst="rect">
            <a:avLst/>
          </a:prstGeom>
          <a:noFill/>
        </p:spPr>
        <p:txBody>
          <a:bodyPr wrap="square" lIns="84630" tIns="42353" rIns="84630" bIns="42353" rtlCol="0">
            <a:spAutoFit/>
          </a:bodyPr>
          <a:lstStyle/>
          <a:p>
            <a:pPr algn="ctr"/>
            <a:r>
              <a:rPr lang="en-AU" sz="4000" dirty="0" smtClean="0">
                <a:solidFill>
                  <a:srgbClr val="0F4C92"/>
                </a:solidFill>
              </a:rPr>
              <a:t>Address by the Deputy Chair, </a:t>
            </a:r>
          </a:p>
          <a:p>
            <a:pPr algn="ctr"/>
            <a:r>
              <a:rPr lang="en-AU" sz="4000" dirty="0" smtClean="0">
                <a:solidFill>
                  <a:srgbClr val="0F4C92"/>
                </a:solidFill>
              </a:rPr>
              <a:t>Standing Committee on Public Accounts</a:t>
            </a:r>
            <a:endParaRPr lang="en-AU" sz="4000" dirty="0">
              <a:solidFill>
                <a:srgbClr val="0F4C92"/>
              </a:solidFill>
            </a:endParaRPr>
          </a:p>
        </p:txBody>
      </p:sp>
      <p:sp>
        <p:nvSpPr>
          <p:cNvPr id="3" name="TextBox 2"/>
          <p:cNvSpPr txBox="1"/>
          <p:nvPr/>
        </p:nvSpPr>
        <p:spPr>
          <a:xfrm>
            <a:off x="350520" y="5843915"/>
            <a:ext cx="8810626" cy="523220"/>
          </a:xfrm>
          <a:prstGeom prst="rect">
            <a:avLst/>
          </a:prstGeom>
          <a:noFill/>
        </p:spPr>
        <p:txBody>
          <a:bodyPr wrap="square" lIns="84630" tIns="42353" rIns="84630" bIns="42353" rtlCol="0">
            <a:spAutoFit/>
          </a:bodyPr>
          <a:lstStyle/>
          <a:p>
            <a:r>
              <a:rPr lang="en-AU" sz="2800" dirty="0" smtClean="0"/>
              <a:t>Mr Michael Pettersson, MLA</a:t>
            </a:r>
            <a:endParaRPr lang="en-AU"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 Working Definition</a:t>
            </a:r>
            <a:endParaRPr lang="en-AU" b="1" dirty="0"/>
          </a:p>
        </p:txBody>
      </p:sp>
      <p:graphicFrame>
        <p:nvGraphicFramePr>
          <p:cNvPr id="5" name="Content Placeholder 4"/>
          <p:cNvGraphicFramePr>
            <a:graphicFrameLocks noGrp="1"/>
          </p:cNvGraphicFramePr>
          <p:nvPr>
            <p:ph idx="1"/>
            <p:extLst/>
          </p:nvPr>
        </p:nvGraphicFramePr>
        <p:xfrm>
          <a:off x="-1" y="1293783"/>
          <a:ext cx="8966184" cy="5501908"/>
        </p:xfrm>
        <a:graphic>
          <a:graphicData uri="http://schemas.openxmlformats.org/drawingml/2006/table">
            <a:tbl>
              <a:tblPr firstRow="1" bandRow="1">
                <a:tableStyleId>{18603FDC-E32A-4AB5-989C-0864C3EAD2B8}</a:tableStyleId>
              </a:tblPr>
              <a:tblGrid>
                <a:gridCol w="2613866">
                  <a:extLst>
                    <a:ext uri="{9D8B030D-6E8A-4147-A177-3AD203B41FA5}">
                      <a16:colId xmlns="" xmlns:a16="http://schemas.microsoft.com/office/drawing/2014/main" val="20000"/>
                    </a:ext>
                  </a:extLst>
                </a:gridCol>
                <a:gridCol w="6352318">
                  <a:extLst>
                    <a:ext uri="{9D8B030D-6E8A-4147-A177-3AD203B41FA5}">
                      <a16:colId xmlns="" xmlns:a16="http://schemas.microsoft.com/office/drawing/2014/main" val="20001"/>
                    </a:ext>
                  </a:extLst>
                </a:gridCol>
              </a:tblGrid>
              <a:tr h="2701854">
                <a:tc>
                  <a:txBody>
                    <a:bodyPr/>
                    <a:lstStyle/>
                    <a:p>
                      <a:r>
                        <a:rPr lang="en-AU" sz="2800" dirty="0" smtClean="0"/>
                        <a:t>Performance</a:t>
                      </a:r>
                      <a:r>
                        <a:rPr lang="en-AU" sz="2800" baseline="0" dirty="0" smtClean="0"/>
                        <a:t> obligation</a:t>
                      </a:r>
                      <a:endParaRPr lang="en-AU" sz="2800" dirty="0"/>
                    </a:p>
                  </a:txBody>
                  <a:tcPr marL="90011" marR="90011" marT="45006" marB="45006"/>
                </a:tc>
                <a:tc>
                  <a:txBody>
                    <a:bodyPr/>
                    <a:lstStyle/>
                    <a:p>
                      <a:r>
                        <a:rPr lang="en-AU" sz="2800" b="0" dirty="0" smtClean="0"/>
                        <a:t>A promise to transfer</a:t>
                      </a:r>
                      <a:r>
                        <a:rPr lang="en-AU" sz="2800" b="0" baseline="0" dirty="0" smtClean="0"/>
                        <a:t> goods/services in an agreement that is </a:t>
                      </a:r>
                    </a:p>
                    <a:p>
                      <a:pPr marL="457200" indent="-457200">
                        <a:buFont typeface="Arial" panose="020B0604020202020204" pitchFamily="34" charset="0"/>
                        <a:buChar char="•"/>
                      </a:pPr>
                      <a:r>
                        <a:rPr lang="en-AU" sz="2800" b="0" baseline="0" dirty="0" smtClean="0"/>
                        <a:t>binding </a:t>
                      </a:r>
                    </a:p>
                    <a:p>
                      <a:pPr marL="457200" indent="-457200">
                        <a:buFont typeface="Arial" panose="020B0604020202020204" pitchFamily="34" charset="0"/>
                        <a:buChar char="•"/>
                      </a:pPr>
                      <a:r>
                        <a:rPr lang="en-AU" sz="2800" b="0" baseline="0" dirty="0" smtClean="0"/>
                        <a:t>specific enough to identify when goods/services have transferred</a:t>
                      </a:r>
                      <a:endParaRPr lang="en-AU" sz="2800" b="0" dirty="0"/>
                    </a:p>
                  </a:txBody>
                  <a:tcPr marL="90011" marR="90011" marT="45006" marB="45006"/>
                </a:tc>
                <a:extLst>
                  <a:ext uri="{0D108BD9-81ED-4DB2-BD59-A6C34878D82A}">
                    <a16:rowId xmlns="" xmlns:a16="http://schemas.microsoft.com/office/drawing/2014/main" val="10000"/>
                  </a:ext>
                </a:extLst>
              </a:tr>
              <a:tr h="2800054">
                <a:tc>
                  <a:txBody>
                    <a:bodyPr/>
                    <a:lstStyle/>
                    <a:p>
                      <a:r>
                        <a:rPr lang="en-AU" sz="2800" b="1" dirty="0" smtClean="0"/>
                        <a:t>Capital grant</a:t>
                      </a:r>
                      <a:r>
                        <a:rPr lang="en-AU" sz="2800" b="1" baseline="0" dirty="0" smtClean="0"/>
                        <a:t> </a:t>
                      </a:r>
                      <a:endParaRPr lang="en-AU" sz="2800" b="1" dirty="0"/>
                    </a:p>
                  </a:txBody>
                  <a:tcPr marL="90011" marR="90011" marT="45006" marB="45006"/>
                </a:tc>
                <a:tc>
                  <a:txBody>
                    <a:bodyPr/>
                    <a:lstStyle/>
                    <a:p>
                      <a:r>
                        <a:rPr lang="en-AU" sz="2800" dirty="0" smtClean="0"/>
                        <a:t>A</a:t>
                      </a:r>
                      <a:r>
                        <a:rPr lang="en-AU" sz="2800" baseline="0" dirty="0" smtClean="0"/>
                        <a:t> </a:t>
                      </a:r>
                      <a:r>
                        <a:rPr lang="en-AU" sz="2800" dirty="0" smtClean="0"/>
                        <a:t>grant to</a:t>
                      </a:r>
                      <a:r>
                        <a:rPr lang="en-AU" sz="2800" baseline="0" dirty="0" smtClean="0"/>
                        <a:t> acquire or construct a no</a:t>
                      </a:r>
                      <a:r>
                        <a:rPr lang="en-AU" sz="2800" kern="1200" baseline="0" dirty="0" smtClean="0">
                          <a:solidFill>
                            <a:schemeClr val="lt1"/>
                          </a:solidFill>
                          <a:latin typeface="+mn-lt"/>
                          <a:ea typeface="+mn-ea"/>
                          <a:cs typeface="+mn-cs"/>
                        </a:rPr>
                        <a:t>n‑fina</a:t>
                      </a:r>
                      <a:r>
                        <a:rPr lang="en-AU" sz="2800" baseline="0" dirty="0" smtClean="0"/>
                        <a:t>ncial asset to specifications under a binding agreement that does not require the entity to transfer the asset</a:t>
                      </a:r>
                      <a:endParaRPr lang="en-AU" sz="2800" dirty="0"/>
                    </a:p>
                  </a:txBody>
                  <a:tcPr marL="90011" marR="90011" marT="45006" marB="45006"/>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68110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Example - Facts</a:t>
            </a:r>
            <a:endParaRPr lang="en-AU" b="1" dirty="0"/>
          </a:p>
        </p:txBody>
      </p:sp>
      <p:sp>
        <p:nvSpPr>
          <p:cNvPr id="3" name="Content Placeholder 2"/>
          <p:cNvSpPr>
            <a:spLocks noGrp="1"/>
          </p:cNvSpPr>
          <p:nvPr>
            <p:ph idx="1"/>
          </p:nvPr>
        </p:nvSpPr>
        <p:spPr/>
        <p:txBody>
          <a:bodyPr/>
          <a:lstStyle/>
          <a:p>
            <a:r>
              <a:rPr lang="en-AU" dirty="0" smtClean="0"/>
              <a:t>The Commonwealth provides a State Government department with a grant to build a road in the State:</a:t>
            </a:r>
          </a:p>
          <a:p>
            <a:pPr lvl="1"/>
            <a:r>
              <a:rPr lang="en-AU" dirty="0" smtClean="0"/>
              <a:t>there are seven project milestones in the grant agreement, expected to be met over several years</a:t>
            </a:r>
          </a:p>
          <a:p>
            <a:pPr lvl="1"/>
            <a:r>
              <a:rPr lang="en-AU" dirty="0"/>
              <a:t>t</a:t>
            </a:r>
            <a:r>
              <a:rPr lang="en-AU" dirty="0" smtClean="0"/>
              <a:t>he Commonwealth provides the full amount of funding in Year 1</a:t>
            </a:r>
            <a:endParaRPr lang="en-AU" dirty="0"/>
          </a:p>
        </p:txBody>
      </p:sp>
    </p:spTree>
    <p:extLst>
      <p:ext uri="{BB962C8B-B14F-4D97-AF65-F5344CB8AC3E}">
        <p14:creationId xmlns:p14="http://schemas.microsoft.com/office/powerpoint/2010/main" val="173375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Example – Accounting </a:t>
            </a:r>
            <a:endParaRPr lang="en-AU" b="1" dirty="0"/>
          </a:p>
        </p:txBody>
      </p:sp>
      <p:sp>
        <p:nvSpPr>
          <p:cNvPr id="3" name="Content Placeholder 2"/>
          <p:cNvSpPr>
            <a:spLocks noGrp="1"/>
          </p:cNvSpPr>
          <p:nvPr>
            <p:ph idx="1"/>
          </p:nvPr>
        </p:nvSpPr>
        <p:spPr/>
        <p:txBody>
          <a:bodyPr/>
          <a:lstStyle/>
          <a:p>
            <a:r>
              <a:rPr lang="en-AU" dirty="0" smtClean="0"/>
              <a:t>When it receives the funding, the State Government recognises a liability equal to the funding</a:t>
            </a:r>
          </a:p>
          <a:p>
            <a:r>
              <a:rPr lang="en-AU" dirty="0" smtClean="0"/>
              <a:t>The State Government notionally allocates the funding between milestones</a:t>
            </a:r>
          </a:p>
          <a:p>
            <a:r>
              <a:rPr lang="en-AU" dirty="0" smtClean="0"/>
              <a:t>As each milestone is met, the allocated amounts are transferred from liability to revenue</a:t>
            </a:r>
          </a:p>
          <a:p>
            <a:pPr marL="0" indent="0">
              <a:buNone/>
            </a:pPr>
            <a:endParaRPr lang="en-AU" dirty="0"/>
          </a:p>
        </p:txBody>
      </p:sp>
    </p:spTree>
    <p:extLst>
      <p:ext uri="{BB962C8B-B14F-4D97-AF65-F5344CB8AC3E}">
        <p14:creationId xmlns:p14="http://schemas.microsoft.com/office/powerpoint/2010/main" val="452902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8575" y="315194"/>
            <a:ext cx="7088386" cy="907706"/>
          </a:xfrm>
        </p:spPr>
        <p:txBody>
          <a:bodyPr/>
          <a:lstStyle/>
          <a:p>
            <a:r>
              <a:rPr lang="en-AU" sz="3544" b="1" dirty="0">
                <a:latin typeface="Georgia" panose="02040502050405020303" pitchFamily="18" charset="0"/>
              </a:rPr>
              <a:t>Relevant</a:t>
            </a:r>
            <a:r>
              <a:rPr lang="en-AU" b="1" dirty="0" smtClean="0"/>
              <a:t> </a:t>
            </a:r>
            <a:r>
              <a:rPr lang="en-AU" sz="3544" b="1" dirty="0">
                <a:latin typeface="Georgia" panose="02040502050405020303" pitchFamily="18" charset="0"/>
              </a:rPr>
              <a:t>Standards</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64666"/>
            <a:ext cx="9053097" cy="552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076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36155" y="443335"/>
            <a:ext cx="5458494" cy="709464"/>
          </a:xfrm>
        </p:spPr>
        <p:txBody>
          <a:bodyPr/>
          <a:lstStyle/>
          <a:p>
            <a:endParaRPr lang="en-US" sz="3544" dirty="0"/>
          </a:p>
        </p:txBody>
      </p:sp>
      <p:sp>
        <p:nvSpPr>
          <p:cNvPr id="2051" name="Rectangle 3"/>
          <p:cNvSpPr>
            <a:spLocks noGrp="1" noChangeArrowheads="1"/>
          </p:cNvSpPr>
          <p:nvPr>
            <p:ph type="subTitle" idx="1"/>
          </p:nvPr>
        </p:nvSpPr>
        <p:spPr>
          <a:xfrm>
            <a:off x="-1" y="1293783"/>
            <a:ext cx="9001125" cy="5501908"/>
          </a:xfrm>
          <a:solidFill>
            <a:schemeClr val="accent6">
              <a:lumMod val="75000"/>
            </a:schemeClr>
          </a:solidFill>
        </p:spPr>
        <p:txBody>
          <a:bodyPr/>
          <a:lstStyle/>
          <a:p>
            <a:endParaRPr lang="en-US" sz="4331" dirty="0">
              <a:latin typeface="Georgia" panose="02040502050405020303" pitchFamily="18" charset="0"/>
            </a:endParaRPr>
          </a:p>
          <a:p>
            <a:r>
              <a:rPr lang="en-US" sz="4331" b="1" dirty="0">
                <a:solidFill>
                  <a:schemeClr val="bg1"/>
                </a:solidFill>
                <a:latin typeface="Georgia" panose="02040502050405020303" pitchFamily="18" charset="0"/>
              </a:rPr>
              <a:t>Leases</a:t>
            </a:r>
          </a:p>
          <a:p>
            <a:r>
              <a:rPr lang="en-US" sz="4331" b="1" dirty="0">
                <a:solidFill>
                  <a:schemeClr val="bg1"/>
                </a:solidFill>
                <a:latin typeface="Georgia" panose="02040502050405020303" pitchFamily="18" charset="0"/>
              </a:rPr>
              <a:t>AASB 16</a:t>
            </a:r>
          </a:p>
        </p:txBody>
      </p:sp>
    </p:spTree>
    <p:extLst>
      <p:ext uri="{BB962C8B-B14F-4D97-AF65-F5344CB8AC3E}">
        <p14:creationId xmlns:p14="http://schemas.microsoft.com/office/powerpoint/2010/main" val="3555913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Why A New Standard?</a:t>
            </a:r>
            <a:endParaRPr lang="en-AU" b="1" dirty="0"/>
          </a:p>
        </p:txBody>
      </p:sp>
      <p:sp>
        <p:nvSpPr>
          <p:cNvPr id="3" name="Content Placeholder 2"/>
          <p:cNvSpPr>
            <a:spLocks noGrp="1"/>
          </p:cNvSpPr>
          <p:nvPr>
            <p:ph idx="1"/>
          </p:nvPr>
        </p:nvSpPr>
        <p:spPr/>
        <p:txBody>
          <a:bodyPr/>
          <a:lstStyle/>
          <a:p>
            <a:r>
              <a:rPr lang="en-AU" dirty="0" smtClean="0"/>
              <a:t>A view that leases are assets of lessees and should be on the lessee’s balance sheet</a:t>
            </a:r>
            <a:endParaRPr lang="en-AU" dirty="0"/>
          </a:p>
        </p:txBody>
      </p:sp>
    </p:spTree>
    <p:extLst>
      <p:ext uri="{BB962C8B-B14F-4D97-AF65-F5344CB8AC3E}">
        <p14:creationId xmlns:p14="http://schemas.microsoft.com/office/powerpoint/2010/main" val="3830435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544" b="1" dirty="0">
                <a:latin typeface="Georgia" panose="02040502050405020303" pitchFamily="18" charset="0"/>
              </a:rPr>
              <a:t>Lessees Vs Lessors</a:t>
            </a:r>
          </a:p>
        </p:txBody>
      </p:sp>
      <p:sp>
        <p:nvSpPr>
          <p:cNvPr id="3" name="Rectangle 2"/>
          <p:cNvSpPr/>
          <p:nvPr/>
        </p:nvSpPr>
        <p:spPr>
          <a:xfrm>
            <a:off x="531121" y="1577314"/>
            <a:ext cx="8009765" cy="8151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00135" fontAlgn="base">
              <a:spcBef>
                <a:spcPct val="0"/>
              </a:spcBef>
              <a:spcAft>
                <a:spcPct val="0"/>
              </a:spcAft>
            </a:pPr>
            <a:r>
              <a:rPr lang="en-AU" sz="2756" dirty="0">
                <a:solidFill>
                  <a:srgbClr val="000000"/>
                </a:solidFill>
              </a:rPr>
              <a:t>Different rules for lessees and lessors</a:t>
            </a:r>
          </a:p>
        </p:txBody>
      </p:sp>
      <p:sp>
        <p:nvSpPr>
          <p:cNvPr id="4" name="Rectangle 3"/>
          <p:cNvSpPr/>
          <p:nvPr/>
        </p:nvSpPr>
        <p:spPr>
          <a:xfrm>
            <a:off x="531121" y="2711440"/>
            <a:ext cx="3756792" cy="1134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rPr>
              <a:t>Lessees</a:t>
            </a:r>
          </a:p>
        </p:txBody>
      </p:sp>
      <p:sp>
        <p:nvSpPr>
          <p:cNvPr id="5" name="Rectangle 4"/>
          <p:cNvSpPr/>
          <p:nvPr/>
        </p:nvSpPr>
        <p:spPr>
          <a:xfrm>
            <a:off x="4784093" y="2711440"/>
            <a:ext cx="3685910" cy="113412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756" dirty="0">
                <a:solidFill>
                  <a:srgbClr val="FFFFFF"/>
                </a:solidFill>
              </a:rPr>
              <a:t>Lessors</a:t>
            </a:r>
          </a:p>
        </p:txBody>
      </p:sp>
      <p:sp>
        <p:nvSpPr>
          <p:cNvPr id="9" name="Rectangle 8"/>
          <p:cNvSpPr/>
          <p:nvPr/>
        </p:nvSpPr>
        <p:spPr>
          <a:xfrm>
            <a:off x="531121" y="4129098"/>
            <a:ext cx="3756792" cy="14176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363" dirty="0">
                <a:solidFill>
                  <a:srgbClr val="000000"/>
                </a:solidFill>
              </a:rPr>
              <a:t>Recognise almost all leases as assets and liabilities</a:t>
            </a:r>
          </a:p>
        </p:txBody>
      </p:sp>
      <p:sp>
        <p:nvSpPr>
          <p:cNvPr id="10" name="Rectangle 9"/>
          <p:cNvSpPr/>
          <p:nvPr/>
        </p:nvSpPr>
        <p:spPr>
          <a:xfrm>
            <a:off x="4814688" y="4143328"/>
            <a:ext cx="3756792" cy="141765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r>
              <a:rPr lang="en-AU" sz="2363" dirty="0">
                <a:solidFill>
                  <a:srgbClr val="000000"/>
                </a:solidFill>
              </a:rPr>
              <a:t>Continue to differentiate between finance and operating leases</a:t>
            </a:r>
          </a:p>
        </p:txBody>
      </p:sp>
    </p:spTree>
    <p:extLst>
      <p:ext uri="{BB962C8B-B14F-4D97-AF65-F5344CB8AC3E}">
        <p14:creationId xmlns:p14="http://schemas.microsoft.com/office/powerpoint/2010/main" val="17244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2004" y="3380041"/>
            <a:ext cx="7867999" cy="273377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3" name="Title 2"/>
          <p:cNvSpPr>
            <a:spLocks noGrp="1"/>
          </p:cNvSpPr>
          <p:nvPr>
            <p:ph type="title"/>
          </p:nvPr>
        </p:nvSpPr>
        <p:spPr/>
        <p:txBody>
          <a:bodyPr/>
          <a:lstStyle/>
          <a:p>
            <a:r>
              <a:rPr lang="en-AU" sz="3544" b="1" dirty="0">
                <a:latin typeface="Georgia" panose="02040502050405020303" pitchFamily="18" charset="0"/>
              </a:rPr>
              <a:t>Initial Measurement</a:t>
            </a:r>
          </a:p>
        </p:txBody>
      </p:sp>
      <p:sp>
        <p:nvSpPr>
          <p:cNvPr id="6" name="Rounded Rectangle 5"/>
          <p:cNvSpPr/>
          <p:nvPr/>
        </p:nvSpPr>
        <p:spPr>
          <a:xfrm>
            <a:off x="602004" y="1435548"/>
            <a:ext cx="7867999" cy="17672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7" name="Rectangle 6"/>
          <p:cNvSpPr/>
          <p:nvPr/>
        </p:nvSpPr>
        <p:spPr>
          <a:xfrm>
            <a:off x="885535" y="2144377"/>
            <a:ext cx="1275892" cy="3544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Liability</a:t>
            </a:r>
          </a:p>
        </p:txBody>
      </p:sp>
      <p:sp>
        <p:nvSpPr>
          <p:cNvPr id="8" name="Rectangle 7"/>
          <p:cNvSpPr/>
          <p:nvPr/>
        </p:nvSpPr>
        <p:spPr>
          <a:xfrm>
            <a:off x="3437319" y="1880837"/>
            <a:ext cx="4718661" cy="8547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Present value of unpaid lease payments discounted at the rate implicit in the lease</a:t>
            </a:r>
          </a:p>
        </p:txBody>
      </p:sp>
      <p:sp>
        <p:nvSpPr>
          <p:cNvPr id="12" name="Rectangle 11"/>
          <p:cNvSpPr/>
          <p:nvPr/>
        </p:nvSpPr>
        <p:spPr>
          <a:xfrm>
            <a:off x="885535" y="4434136"/>
            <a:ext cx="1275892" cy="3544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Asset</a:t>
            </a:r>
          </a:p>
        </p:txBody>
      </p:sp>
      <p:sp>
        <p:nvSpPr>
          <p:cNvPr id="13" name="Rectangle 12"/>
          <p:cNvSpPr/>
          <p:nvPr/>
        </p:nvSpPr>
        <p:spPr>
          <a:xfrm>
            <a:off x="3437319" y="3521127"/>
            <a:ext cx="4686114" cy="3544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Initial direct costs of lease</a:t>
            </a:r>
          </a:p>
        </p:txBody>
      </p:sp>
      <p:sp>
        <p:nvSpPr>
          <p:cNvPr id="14" name="Rectangle 13"/>
          <p:cNvSpPr/>
          <p:nvPr/>
        </p:nvSpPr>
        <p:spPr>
          <a:xfrm>
            <a:off x="3437319" y="4946461"/>
            <a:ext cx="4686114" cy="3544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Make good obligation</a:t>
            </a:r>
          </a:p>
        </p:txBody>
      </p:sp>
      <p:sp>
        <p:nvSpPr>
          <p:cNvPr id="15" name="Rectangle 14"/>
          <p:cNvSpPr/>
          <p:nvPr/>
        </p:nvSpPr>
        <p:spPr>
          <a:xfrm>
            <a:off x="3437319" y="4233794"/>
            <a:ext cx="4686114" cy="3544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Rent paid before commencement</a:t>
            </a:r>
          </a:p>
        </p:txBody>
      </p:sp>
      <p:sp>
        <p:nvSpPr>
          <p:cNvPr id="16" name="Rectangle 15"/>
          <p:cNvSpPr/>
          <p:nvPr/>
        </p:nvSpPr>
        <p:spPr>
          <a:xfrm>
            <a:off x="3437318" y="5654293"/>
            <a:ext cx="4686115" cy="3544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00135" fontAlgn="base">
              <a:spcBef>
                <a:spcPct val="0"/>
              </a:spcBef>
              <a:spcAft>
                <a:spcPct val="0"/>
              </a:spcAft>
            </a:pPr>
            <a:r>
              <a:rPr lang="en-AU" sz="1772" dirty="0">
                <a:solidFill>
                  <a:srgbClr val="000000"/>
                </a:solidFill>
              </a:rPr>
              <a:t>Lease incentives received</a:t>
            </a:r>
          </a:p>
        </p:txBody>
      </p:sp>
      <p:sp>
        <p:nvSpPr>
          <p:cNvPr id="18" name="Plus 17"/>
          <p:cNvSpPr/>
          <p:nvPr/>
        </p:nvSpPr>
        <p:spPr>
          <a:xfrm>
            <a:off x="4893371" y="3778391"/>
            <a:ext cx="590074" cy="57278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19" name="Plus 18"/>
          <p:cNvSpPr/>
          <p:nvPr/>
        </p:nvSpPr>
        <p:spPr>
          <a:xfrm>
            <a:off x="4913171" y="4468547"/>
            <a:ext cx="571087" cy="567063"/>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20" name="Minus 19"/>
          <p:cNvSpPr/>
          <p:nvPr/>
        </p:nvSpPr>
        <p:spPr>
          <a:xfrm>
            <a:off x="4900414" y="5105449"/>
            <a:ext cx="592393" cy="74427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cxnSp>
        <p:nvCxnSpPr>
          <p:cNvPr id="22" name="Straight Arrow Connector 21"/>
          <p:cNvCxnSpPr>
            <a:stCxn id="12" idx="3"/>
            <a:endCxn id="8" idx="1"/>
          </p:cNvCxnSpPr>
          <p:nvPr/>
        </p:nvCxnSpPr>
        <p:spPr>
          <a:xfrm flipV="1">
            <a:off x="2161427" y="2308187"/>
            <a:ext cx="1275892" cy="23031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3"/>
            <a:endCxn id="15" idx="1"/>
          </p:cNvCxnSpPr>
          <p:nvPr/>
        </p:nvCxnSpPr>
        <p:spPr>
          <a:xfrm flipV="1">
            <a:off x="2161427" y="4411001"/>
            <a:ext cx="1275892" cy="2003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13" idx="1"/>
          </p:cNvCxnSpPr>
          <p:nvPr/>
        </p:nvCxnSpPr>
        <p:spPr>
          <a:xfrm flipV="1">
            <a:off x="2161427" y="3698335"/>
            <a:ext cx="1275892" cy="9130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6" idx="1"/>
          </p:cNvCxnSpPr>
          <p:nvPr/>
        </p:nvCxnSpPr>
        <p:spPr>
          <a:xfrm>
            <a:off x="2161428" y="4611343"/>
            <a:ext cx="1275891" cy="12201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
            <a:endCxn id="14" idx="1"/>
          </p:cNvCxnSpPr>
          <p:nvPr/>
        </p:nvCxnSpPr>
        <p:spPr>
          <a:xfrm>
            <a:off x="2161428" y="4611343"/>
            <a:ext cx="1275891" cy="512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Plus 37"/>
          <p:cNvSpPr/>
          <p:nvPr/>
        </p:nvSpPr>
        <p:spPr>
          <a:xfrm>
            <a:off x="4901574" y="2992094"/>
            <a:ext cx="590074" cy="57278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Tree>
    <p:extLst>
      <p:ext uri="{BB962C8B-B14F-4D97-AF65-F5344CB8AC3E}">
        <p14:creationId xmlns:p14="http://schemas.microsoft.com/office/powerpoint/2010/main" val="2147277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544" b="1" dirty="0">
                <a:latin typeface="Georgia" panose="02040502050405020303" pitchFamily="18" charset="0"/>
              </a:rPr>
              <a:t>What Is The Lease Term?</a:t>
            </a:r>
          </a:p>
        </p:txBody>
      </p:sp>
      <p:sp>
        <p:nvSpPr>
          <p:cNvPr id="3" name="Content Placeholder 2"/>
          <p:cNvSpPr>
            <a:spLocks noGrp="1"/>
          </p:cNvSpPr>
          <p:nvPr>
            <p:ph idx="4294967295"/>
          </p:nvPr>
        </p:nvSpPr>
        <p:spPr>
          <a:xfrm>
            <a:off x="-1" y="1620044"/>
            <a:ext cx="8101013" cy="4494312"/>
          </a:xfrm>
        </p:spPr>
        <p:txBody>
          <a:bodyPr/>
          <a:lstStyle/>
          <a:p>
            <a:pPr marL="0" indent="0">
              <a:buNone/>
            </a:pPr>
            <a:endParaRPr lang="en-AU" dirty="0" smtClean="0"/>
          </a:p>
          <a:p>
            <a:pPr marL="0" indent="0">
              <a:buNone/>
            </a:pPr>
            <a:endParaRPr lang="en-AU" dirty="0"/>
          </a:p>
        </p:txBody>
      </p:sp>
      <p:sp>
        <p:nvSpPr>
          <p:cNvPr id="4" name="Rounded Rectangle 3"/>
          <p:cNvSpPr/>
          <p:nvPr/>
        </p:nvSpPr>
        <p:spPr>
          <a:xfrm>
            <a:off x="247590" y="1506431"/>
            <a:ext cx="8505945" cy="453650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5" name="Rectangle 4"/>
          <p:cNvSpPr/>
          <p:nvPr/>
        </p:nvSpPr>
        <p:spPr>
          <a:xfrm>
            <a:off x="814653" y="1860846"/>
            <a:ext cx="7371819" cy="921477"/>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00135" fontAlgn="base">
              <a:spcBef>
                <a:spcPct val="0"/>
              </a:spcBef>
              <a:spcAft>
                <a:spcPct val="0"/>
              </a:spcAft>
            </a:pPr>
            <a:r>
              <a:rPr lang="en-AU" sz="1772" dirty="0">
                <a:solidFill>
                  <a:srgbClr val="FFFFFF"/>
                </a:solidFill>
              </a:rPr>
              <a:t>The non-cancellable period of the lease</a:t>
            </a:r>
          </a:p>
        </p:txBody>
      </p:sp>
      <p:sp>
        <p:nvSpPr>
          <p:cNvPr id="6" name="Rectangle 5"/>
          <p:cNvSpPr/>
          <p:nvPr/>
        </p:nvSpPr>
        <p:spPr>
          <a:xfrm>
            <a:off x="814653" y="3349386"/>
            <a:ext cx="7371819" cy="921477"/>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00135" fontAlgn="base">
              <a:spcBef>
                <a:spcPct val="0"/>
              </a:spcBef>
              <a:spcAft>
                <a:spcPct val="0"/>
              </a:spcAft>
            </a:pPr>
            <a:r>
              <a:rPr lang="en-AU" sz="1772" dirty="0">
                <a:solidFill>
                  <a:srgbClr val="FFFFFF"/>
                </a:solidFill>
              </a:rPr>
              <a:t>Options to extend if lessee reasonably certain to exercise</a:t>
            </a:r>
          </a:p>
        </p:txBody>
      </p:sp>
      <p:sp>
        <p:nvSpPr>
          <p:cNvPr id="7" name="Rectangle 6"/>
          <p:cNvSpPr/>
          <p:nvPr/>
        </p:nvSpPr>
        <p:spPr>
          <a:xfrm>
            <a:off x="814653" y="4767044"/>
            <a:ext cx="7371819" cy="921477"/>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00135" fontAlgn="base">
              <a:spcBef>
                <a:spcPct val="0"/>
              </a:spcBef>
              <a:spcAft>
                <a:spcPct val="0"/>
              </a:spcAft>
            </a:pPr>
            <a:r>
              <a:rPr lang="en-AU" sz="1772" dirty="0">
                <a:solidFill>
                  <a:srgbClr val="FFFFFF"/>
                </a:solidFill>
              </a:rPr>
              <a:t>Options to terminate if lessee reasonably certain to exercise</a:t>
            </a:r>
          </a:p>
        </p:txBody>
      </p:sp>
      <p:sp>
        <p:nvSpPr>
          <p:cNvPr id="8" name="Plus 7"/>
          <p:cNvSpPr/>
          <p:nvPr/>
        </p:nvSpPr>
        <p:spPr>
          <a:xfrm>
            <a:off x="4288353" y="2710907"/>
            <a:ext cx="708829" cy="709896"/>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9" name="Minus 8"/>
          <p:cNvSpPr/>
          <p:nvPr/>
        </p:nvSpPr>
        <p:spPr>
          <a:xfrm>
            <a:off x="4288353" y="4068897"/>
            <a:ext cx="708829" cy="900113"/>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Tree>
    <p:extLst>
      <p:ext uri="{BB962C8B-B14F-4D97-AF65-F5344CB8AC3E}">
        <p14:creationId xmlns:p14="http://schemas.microsoft.com/office/powerpoint/2010/main" val="25896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544" b="1" dirty="0">
                <a:latin typeface="Georgia" panose="02040502050405020303" pitchFamily="18" charset="0"/>
              </a:rPr>
              <a:t>Subsequent Measurement</a:t>
            </a:r>
          </a:p>
        </p:txBody>
      </p:sp>
      <p:sp>
        <p:nvSpPr>
          <p:cNvPr id="3" name="Rounded Rectangle 2"/>
          <p:cNvSpPr/>
          <p:nvPr/>
        </p:nvSpPr>
        <p:spPr>
          <a:xfrm>
            <a:off x="5138508" y="1628407"/>
            <a:ext cx="3331495" cy="4394738"/>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4" name="Rounded Rectangle 3"/>
          <p:cNvSpPr/>
          <p:nvPr/>
        </p:nvSpPr>
        <p:spPr>
          <a:xfrm>
            <a:off x="460238" y="1628407"/>
            <a:ext cx="4196462" cy="439473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0135" fontAlgn="base">
              <a:spcBef>
                <a:spcPct val="0"/>
              </a:spcBef>
              <a:spcAft>
                <a:spcPct val="0"/>
              </a:spcAft>
            </a:pPr>
            <a:endParaRPr lang="en-AU" sz="1772" dirty="0">
              <a:solidFill>
                <a:srgbClr val="FFFFFF"/>
              </a:solidFill>
            </a:endParaRPr>
          </a:p>
        </p:txBody>
      </p:sp>
      <p:sp>
        <p:nvSpPr>
          <p:cNvPr id="5" name="Rectangle 4"/>
          <p:cNvSpPr/>
          <p:nvPr/>
        </p:nvSpPr>
        <p:spPr>
          <a:xfrm>
            <a:off x="5492923" y="1796205"/>
            <a:ext cx="2626211" cy="496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00135" fontAlgn="base">
              <a:spcBef>
                <a:spcPct val="0"/>
              </a:spcBef>
              <a:spcAft>
                <a:spcPct val="0"/>
              </a:spcAft>
            </a:pPr>
            <a:r>
              <a:rPr lang="en-AU" sz="2363" dirty="0">
                <a:solidFill>
                  <a:srgbClr val="000000"/>
                </a:solidFill>
              </a:rPr>
              <a:t>Asset</a:t>
            </a:r>
          </a:p>
        </p:txBody>
      </p:sp>
      <p:sp>
        <p:nvSpPr>
          <p:cNvPr id="6" name="Rectangle 5"/>
          <p:cNvSpPr/>
          <p:nvPr/>
        </p:nvSpPr>
        <p:spPr>
          <a:xfrm>
            <a:off x="1187957" y="1796205"/>
            <a:ext cx="2741024" cy="496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00135" fontAlgn="base">
              <a:spcBef>
                <a:spcPct val="0"/>
              </a:spcBef>
              <a:spcAft>
                <a:spcPct val="0"/>
              </a:spcAft>
            </a:pPr>
            <a:r>
              <a:rPr lang="en-AU" sz="2363" dirty="0">
                <a:solidFill>
                  <a:srgbClr val="000000"/>
                </a:solidFill>
              </a:rPr>
              <a:t>Liability</a:t>
            </a:r>
          </a:p>
        </p:txBody>
      </p:sp>
      <p:sp>
        <p:nvSpPr>
          <p:cNvPr id="9" name="Rectangle 8"/>
          <p:cNvSpPr/>
          <p:nvPr/>
        </p:nvSpPr>
        <p:spPr>
          <a:xfrm>
            <a:off x="1187957" y="2633314"/>
            <a:ext cx="2741024" cy="77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2363" dirty="0">
                <a:solidFill>
                  <a:srgbClr val="2D2D8A">
                    <a:lumMod val="75000"/>
                  </a:srgbClr>
                </a:solidFill>
              </a:rPr>
              <a:t>1. Unwind NPV</a:t>
            </a:r>
          </a:p>
        </p:txBody>
      </p:sp>
      <p:sp>
        <p:nvSpPr>
          <p:cNvPr id="11" name="Rectangle 10"/>
          <p:cNvSpPr/>
          <p:nvPr/>
        </p:nvSpPr>
        <p:spPr>
          <a:xfrm>
            <a:off x="1187957" y="3785572"/>
            <a:ext cx="2741024" cy="77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2363" dirty="0">
                <a:solidFill>
                  <a:srgbClr val="2D2D8A">
                    <a:lumMod val="75000"/>
                  </a:srgbClr>
                </a:solidFill>
              </a:rPr>
              <a:t>2. Reduce for</a:t>
            </a:r>
          </a:p>
          <a:p>
            <a:pPr defTabSz="900135" fontAlgn="base">
              <a:spcBef>
                <a:spcPct val="0"/>
              </a:spcBef>
              <a:spcAft>
                <a:spcPct val="0"/>
              </a:spcAft>
            </a:pPr>
            <a:r>
              <a:rPr lang="en-AU" sz="2363" dirty="0">
                <a:solidFill>
                  <a:srgbClr val="2D2D8A">
                    <a:lumMod val="75000"/>
                  </a:srgbClr>
                </a:solidFill>
              </a:rPr>
              <a:t>    lease payments</a:t>
            </a:r>
          </a:p>
        </p:txBody>
      </p:sp>
      <p:sp>
        <p:nvSpPr>
          <p:cNvPr id="12" name="Rectangle 11"/>
          <p:cNvSpPr/>
          <p:nvPr/>
        </p:nvSpPr>
        <p:spPr>
          <a:xfrm>
            <a:off x="1187957" y="4937831"/>
            <a:ext cx="2741024" cy="77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2363" dirty="0">
                <a:solidFill>
                  <a:srgbClr val="2D2D8A">
                    <a:lumMod val="75000"/>
                  </a:srgbClr>
                </a:solidFill>
              </a:rPr>
              <a:t>3. Remeasure</a:t>
            </a:r>
          </a:p>
        </p:txBody>
      </p:sp>
      <p:sp>
        <p:nvSpPr>
          <p:cNvPr id="13" name="Rectangle 12"/>
          <p:cNvSpPr/>
          <p:nvPr/>
        </p:nvSpPr>
        <p:spPr>
          <a:xfrm>
            <a:off x="5492922" y="3797003"/>
            <a:ext cx="2629841" cy="779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2363" dirty="0">
                <a:solidFill>
                  <a:srgbClr val="FFC000"/>
                </a:solidFill>
              </a:rPr>
              <a:t>2. Impair</a:t>
            </a:r>
          </a:p>
        </p:txBody>
      </p:sp>
      <p:sp>
        <p:nvSpPr>
          <p:cNvPr id="14" name="Rectangle 13"/>
          <p:cNvSpPr/>
          <p:nvPr/>
        </p:nvSpPr>
        <p:spPr>
          <a:xfrm>
            <a:off x="5492922" y="2654838"/>
            <a:ext cx="2629841" cy="779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2363" dirty="0">
                <a:solidFill>
                  <a:srgbClr val="FFC000"/>
                </a:solidFill>
              </a:rPr>
              <a:t>1. Depreciate</a:t>
            </a:r>
          </a:p>
        </p:txBody>
      </p:sp>
      <p:sp>
        <p:nvSpPr>
          <p:cNvPr id="15" name="Rectangle 14"/>
          <p:cNvSpPr/>
          <p:nvPr/>
        </p:nvSpPr>
        <p:spPr>
          <a:xfrm>
            <a:off x="5489293" y="4937831"/>
            <a:ext cx="2629841" cy="7797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0135" fontAlgn="base">
              <a:spcBef>
                <a:spcPct val="0"/>
              </a:spcBef>
              <a:spcAft>
                <a:spcPct val="0"/>
              </a:spcAft>
            </a:pPr>
            <a:r>
              <a:rPr lang="en-AU" sz="2363" dirty="0">
                <a:solidFill>
                  <a:srgbClr val="FFC000"/>
                </a:solidFill>
              </a:rPr>
              <a:t>3. Adjust for</a:t>
            </a:r>
          </a:p>
          <a:p>
            <a:pPr defTabSz="900135" fontAlgn="base">
              <a:spcBef>
                <a:spcPct val="0"/>
              </a:spcBef>
              <a:spcAft>
                <a:spcPct val="0"/>
              </a:spcAft>
            </a:pPr>
            <a:r>
              <a:rPr lang="en-AU" sz="2363" dirty="0">
                <a:solidFill>
                  <a:srgbClr val="FFC000"/>
                </a:solidFill>
              </a:rPr>
              <a:t>   </a:t>
            </a:r>
            <a:r>
              <a:rPr lang="en-AU" sz="1969" dirty="0">
                <a:solidFill>
                  <a:srgbClr val="FFC000"/>
                </a:solidFill>
              </a:rPr>
              <a:t> </a:t>
            </a:r>
            <a:r>
              <a:rPr lang="en-AU" sz="2363" dirty="0">
                <a:solidFill>
                  <a:srgbClr val="FFC000"/>
                </a:solidFill>
              </a:rPr>
              <a:t>remeasurement</a:t>
            </a:r>
          </a:p>
        </p:txBody>
      </p:sp>
      <p:cxnSp>
        <p:nvCxnSpPr>
          <p:cNvPr id="17" name="Straight Arrow Connector 16"/>
          <p:cNvCxnSpPr>
            <a:stCxn id="12" idx="3"/>
            <a:endCxn id="15" idx="1"/>
          </p:cNvCxnSpPr>
          <p:nvPr/>
        </p:nvCxnSpPr>
        <p:spPr>
          <a:xfrm>
            <a:off x="3928981" y="5327687"/>
            <a:ext cx="156031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6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476355"/>
            <a:ext cx="9001125" cy="707870"/>
          </a:xfrm>
          <a:prstGeom prst="rect">
            <a:avLst/>
          </a:prstGeom>
        </p:spPr>
        <p:txBody>
          <a:bodyPr wrap="square" lIns="84630" tIns="42353" rIns="84630" bIns="42353">
            <a:spAutoFit/>
          </a:bodyPr>
          <a:lstStyle/>
          <a:p>
            <a:pPr algn="ctr"/>
            <a:r>
              <a:rPr lang="en-AU" sz="4000" dirty="0" smtClean="0">
                <a:solidFill>
                  <a:srgbClr val="0F4C92"/>
                </a:solidFill>
              </a:rPr>
              <a:t>Results of the 2016-17 Audit Program</a:t>
            </a:r>
            <a:endParaRPr lang="en-AU" sz="4000" dirty="0">
              <a:solidFill>
                <a:srgbClr val="0F4C92"/>
              </a:solidFill>
            </a:endParaRPr>
          </a:p>
        </p:txBody>
      </p:sp>
      <p:sp>
        <p:nvSpPr>
          <p:cNvPr id="3" name="TextBox 2"/>
          <p:cNvSpPr txBox="1"/>
          <p:nvPr/>
        </p:nvSpPr>
        <p:spPr>
          <a:xfrm>
            <a:off x="243884" y="5645616"/>
            <a:ext cx="9001113" cy="947308"/>
          </a:xfrm>
          <a:prstGeom prst="rect">
            <a:avLst/>
          </a:prstGeom>
          <a:noFill/>
        </p:spPr>
        <p:txBody>
          <a:bodyPr wrap="square" lIns="84630" tIns="42353" rIns="84630" bIns="42353" rtlCol="0">
            <a:spAutoFit/>
          </a:bodyPr>
          <a:lstStyle/>
          <a:p>
            <a:r>
              <a:rPr lang="en-AU" sz="2800" dirty="0" smtClean="0"/>
              <a:t>Mr David O’Toole </a:t>
            </a:r>
          </a:p>
          <a:p>
            <a:r>
              <a:rPr lang="en-AU" sz="2800" dirty="0" smtClean="0"/>
              <a:t>Senior Audit Manager, Financial Audits</a:t>
            </a:r>
            <a:endParaRPr lang="en-AU" sz="2800" dirty="0"/>
          </a:p>
        </p:txBody>
      </p:sp>
    </p:spTree>
    <p:extLst>
      <p:ext uri="{BB962C8B-B14F-4D97-AF65-F5344CB8AC3E}">
        <p14:creationId xmlns:p14="http://schemas.microsoft.com/office/powerpoint/2010/main" val="3400756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Optional Exemptions</a:t>
            </a:r>
            <a:endParaRPr lang="en-AU" b="1" dirty="0"/>
          </a:p>
        </p:txBody>
      </p:sp>
      <p:sp>
        <p:nvSpPr>
          <p:cNvPr id="3" name="Content Placeholder 2"/>
          <p:cNvSpPr>
            <a:spLocks noGrp="1"/>
          </p:cNvSpPr>
          <p:nvPr>
            <p:ph idx="1"/>
          </p:nvPr>
        </p:nvSpPr>
        <p:spPr/>
        <p:txBody>
          <a:bodyPr/>
          <a:lstStyle/>
          <a:p>
            <a:r>
              <a:rPr lang="en-AU" dirty="0" smtClean="0"/>
              <a:t>Expense the following (systematically over the lease term e.g. straight line):</a:t>
            </a:r>
          </a:p>
          <a:p>
            <a:pPr lvl="1"/>
            <a:r>
              <a:rPr lang="en-AU" dirty="0" smtClean="0"/>
              <a:t>assets leased for less than 12 months (by right-of-use asset class)</a:t>
            </a:r>
          </a:p>
          <a:p>
            <a:pPr lvl="1"/>
            <a:r>
              <a:rPr lang="en-AU" dirty="0" smtClean="0"/>
              <a:t>assets of low value (e.g. personal computers, tablets, furniture and telephones)</a:t>
            </a:r>
            <a:endParaRPr lang="en-AU" dirty="0"/>
          </a:p>
        </p:txBody>
      </p:sp>
    </p:spTree>
    <p:extLst>
      <p:ext uri="{BB962C8B-B14F-4D97-AF65-F5344CB8AC3E}">
        <p14:creationId xmlns:p14="http://schemas.microsoft.com/office/powerpoint/2010/main" val="2388862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57248"/>
            <a:ext cx="9001126" cy="707674"/>
          </a:xfrm>
          <a:prstGeom prst="rect">
            <a:avLst/>
          </a:prstGeom>
          <a:noFill/>
        </p:spPr>
        <p:txBody>
          <a:bodyPr wrap="square" lIns="84630" tIns="42353" rIns="84630" bIns="42353" rtlCol="0">
            <a:spAutoFit/>
          </a:bodyPr>
          <a:lstStyle/>
          <a:p>
            <a:pPr algn="ctr"/>
            <a:r>
              <a:rPr lang="en-AU" sz="4000" dirty="0" smtClean="0">
                <a:solidFill>
                  <a:srgbClr val="0F4C92"/>
                </a:solidFill>
              </a:rPr>
              <a:t>Morning Tea</a:t>
            </a:r>
            <a:endParaRPr lang="en-AU" sz="4000" dirty="0">
              <a:solidFill>
                <a:srgbClr val="0F4C92"/>
              </a:solidFill>
            </a:endParaRPr>
          </a:p>
        </p:txBody>
      </p:sp>
      <p:sp>
        <p:nvSpPr>
          <p:cNvPr id="4" name="Rectangle 3"/>
          <p:cNvSpPr/>
          <p:nvPr/>
        </p:nvSpPr>
        <p:spPr>
          <a:xfrm>
            <a:off x="3038475" y="5410200"/>
            <a:ext cx="5962649" cy="523220"/>
          </a:xfrm>
          <a:prstGeom prst="rect">
            <a:avLst/>
          </a:prstGeom>
        </p:spPr>
        <p:txBody>
          <a:bodyPr wrap="square" lIns="84630" tIns="42353" rIns="84630" bIns="42353">
            <a:spAutoFit/>
          </a:bodyPr>
          <a:lstStyle/>
          <a:p>
            <a:endParaRPr lang="en-AU" sz="28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467298"/>
            <a:ext cx="9001125" cy="1316639"/>
          </a:xfrm>
          <a:prstGeom prst="rect">
            <a:avLst/>
          </a:prstGeom>
          <a:noFill/>
        </p:spPr>
        <p:txBody>
          <a:bodyPr wrap="square" lIns="84630" tIns="42353" rIns="84630" bIns="42353" rtlCol="0">
            <a:spAutoFit/>
          </a:bodyPr>
          <a:lstStyle/>
          <a:p>
            <a:pPr algn="ctr"/>
            <a:r>
              <a:rPr lang="en-AU" sz="4000" dirty="0" smtClean="0">
                <a:solidFill>
                  <a:srgbClr val="0F4C92"/>
                </a:solidFill>
              </a:rPr>
              <a:t>Changes in the 2017-18 Model Financial Statements</a:t>
            </a:r>
          </a:p>
        </p:txBody>
      </p:sp>
      <p:sp>
        <p:nvSpPr>
          <p:cNvPr id="3" name="TextBox 2"/>
          <p:cNvSpPr txBox="1"/>
          <p:nvPr/>
        </p:nvSpPr>
        <p:spPr>
          <a:xfrm>
            <a:off x="32" y="4587240"/>
            <a:ext cx="8556626" cy="2670856"/>
          </a:xfrm>
          <a:prstGeom prst="rect">
            <a:avLst/>
          </a:prstGeom>
          <a:noFill/>
        </p:spPr>
        <p:txBody>
          <a:bodyPr wrap="square" lIns="84630" tIns="42353" rIns="84630" bIns="42353" rtlCol="0">
            <a:spAutoFit/>
          </a:bodyPr>
          <a:lstStyle/>
          <a:p>
            <a:pPr algn="r"/>
            <a:r>
              <a:rPr lang="en-AU" sz="2800" dirty="0" smtClean="0">
                <a:latin typeface="Calibri" pitchFamily="34" charset="0"/>
              </a:rPr>
              <a:t>Mr Geoff Britt (CPA), Accountant</a:t>
            </a:r>
          </a:p>
          <a:p>
            <a:pPr algn="r"/>
            <a:r>
              <a:rPr lang="en-AU" sz="2800" dirty="0" smtClean="0">
                <a:latin typeface="Calibri" pitchFamily="34" charset="0"/>
              </a:rPr>
              <a:t>Financial Framework Management &amp; Insurance (FFMI)</a:t>
            </a:r>
          </a:p>
          <a:p>
            <a:pPr algn="r"/>
            <a:r>
              <a:rPr lang="en-AU" sz="2800" dirty="0" smtClean="0">
                <a:latin typeface="Calibri" pitchFamily="34" charset="0"/>
              </a:rPr>
              <a:t>Economic and Financial Group</a:t>
            </a:r>
          </a:p>
          <a:p>
            <a:pPr algn="r"/>
            <a:r>
              <a:rPr lang="en-AU" sz="2800" dirty="0" smtClean="0">
                <a:latin typeface="Calibri" pitchFamily="34" charset="0"/>
              </a:rPr>
              <a:t>Chief Minister, Treasury and Economic Development Directorate</a:t>
            </a:r>
          </a:p>
          <a:p>
            <a:pPr algn="r"/>
            <a:endParaRPr lang="en-AU" sz="2800" dirty="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4025" y="244476"/>
            <a:ext cx="8089900" cy="836612"/>
          </a:xfrm>
          <a:prstGeom prst="rect">
            <a:avLst/>
          </a:prstGeom>
        </p:spPr>
        <p:txBody>
          <a:bodyPr rtlCol="0">
            <a:normAutofit fontScale="90000"/>
          </a:bodyPr>
          <a:lstStyle/>
          <a:p>
            <a:pPr eaLnBrk="1" fontAlgn="auto" hangingPunct="1">
              <a:spcAft>
                <a:spcPts val="0"/>
              </a:spcAft>
              <a:defRPr/>
            </a:pPr>
            <a:r>
              <a:rPr lang="en-AU" sz="3052" b="1" dirty="0"/>
              <a:t>Changes in the 2017-18 Model Financial Statements</a:t>
            </a:r>
            <a:r>
              <a:rPr lang="en-AU" dirty="0" smtClean="0"/>
              <a:t/>
            </a:r>
            <a:br>
              <a:rPr lang="en-AU" dirty="0" smtClean="0"/>
            </a:br>
            <a:endParaRPr lang="en-AU" dirty="0" smtClean="0"/>
          </a:p>
        </p:txBody>
      </p:sp>
      <p:sp>
        <p:nvSpPr>
          <p:cNvPr id="3075" name="Content Placeholder 2"/>
          <p:cNvSpPr>
            <a:spLocks noGrp="1"/>
          </p:cNvSpPr>
          <p:nvPr>
            <p:ph idx="4294967295"/>
          </p:nvPr>
        </p:nvSpPr>
        <p:spPr>
          <a:xfrm>
            <a:off x="779463" y="1081088"/>
            <a:ext cx="8221662" cy="5457825"/>
          </a:xfrm>
          <a:prstGeom prst="rect">
            <a:avLst/>
          </a:prstGeom>
        </p:spPr>
        <p:txBody>
          <a:bodyPr/>
          <a:lstStyle/>
          <a:p>
            <a:pPr eaLnBrk="1" hangingPunct="1"/>
            <a:r>
              <a:rPr lang="en-AU" sz="2363" dirty="0"/>
              <a:t>See Model Section 1.2 and the forthcoming Financial Framework Memo on </a:t>
            </a:r>
            <a:r>
              <a:rPr lang="en-AU" sz="2363" i="1" dirty="0"/>
              <a:t>2017-18 Model Financial Statements</a:t>
            </a:r>
            <a:r>
              <a:rPr lang="en-AU" sz="2363" dirty="0"/>
              <a:t>. Model expected to be released mid-April.</a:t>
            </a:r>
          </a:p>
          <a:p>
            <a:pPr marL="0" indent="0" eaLnBrk="1" hangingPunct="1">
              <a:buNone/>
            </a:pPr>
            <a:endParaRPr lang="en-AU" sz="2756" b="1" dirty="0"/>
          </a:p>
          <a:p>
            <a:pPr marL="0" indent="0" eaLnBrk="1" hangingPunct="1">
              <a:buNone/>
            </a:pPr>
            <a:r>
              <a:rPr lang="en-AU" sz="2363" b="1" dirty="0"/>
              <a:t>Decluttering/Materiality</a:t>
            </a:r>
            <a:endParaRPr lang="en-AU" sz="2756" b="1" dirty="0"/>
          </a:p>
          <a:p>
            <a:pPr eaLnBrk="1" hangingPunct="1"/>
            <a:r>
              <a:rPr lang="en-AU" sz="2363" dirty="0"/>
              <a:t>Further emphasis on ‘decluttering’ and attention to materiality in presentation and disclosure.</a:t>
            </a:r>
          </a:p>
          <a:p>
            <a:pPr marL="0" indent="0" eaLnBrk="1" hangingPunct="1">
              <a:buNone/>
            </a:pPr>
            <a:endParaRPr lang="en-AU" sz="2363" dirty="0"/>
          </a:p>
          <a:p>
            <a:pPr eaLnBrk="1" hangingPunct="1"/>
            <a:r>
              <a:rPr lang="en-AU" sz="2363" dirty="0"/>
              <a:t>Agencies to consider materiality in preparing and streamlining their financial statements. </a:t>
            </a:r>
          </a:p>
          <a:p>
            <a:pPr marL="0" indent="0" eaLnBrk="1" hangingPunct="1">
              <a:buNone/>
            </a:pPr>
            <a:endParaRPr lang="en-AU" sz="2363" i="1" dirty="0"/>
          </a:p>
          <a:p>
            <a:pPr eaLnBrk="1" hangingPunct="1">
              <a:buNone/>
            </a:pPr>
            <a:endParaRPr lang="en-AU" sz="2756" dirty="0"/>
          </a:p>
          <a:p>
            <a:pPr eaLnBrk="1" hangingPunct="1">
              <a:buFont typeface="Arial" charset="0"/>
              <a:buNone/>
            </a:pPr>
            <a:endParaRPr lang="en-AU" sz="2756" dirty="0"/>
          </a:p>
        </p:txBody>
      </p:sp>
    </p:spTree>
    <p:extLst>
      <p:ext uri="{BB962C8B-B14F-4D97-AF65-F5344CB8AC3E}">
        <p14:creationId xmlns:p14="http://schemas.microsoft.com/office/powerpoint/2010/main" val="3850578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102600" cy="1139825"/>
          </a:xfrm>
          <a:prstGeom prst="rect">
            <a:avLst/>
          </a:prstGeom>
        </p:spPr>
        <p:txBody>
          <a:bodyPr/>
          <a:lstStyle/>
          <a:p>
            <a:r>
              <a:rPr lang="en-AU" sz="2756" b="1" dirty="0"/>
              <a:t>Changes in the 2017-18 Model Financial Statements</a:t>
            </a:r>
          </a:p>
        </p:txBody>
      </p:sp>
      <p:sp>
        <p:nvSpPr>
          <p:cNvPr id="3" name="Content Placeholder 2"/>
          <p:cNvSpPr>
            <a:spLocks noGrp="1"/>
          </p:cNvSpPr>
          <p:nvPr>
            <p:ph idx="4294967295"/>
          </p:nvPr>
        </p:nvSpPr>
        <p:spPr>
          <a:xfrm>
            <a:off x="259080" y="1122998"/>
            <a:ext cx="8102600" cy="4514850"/>
          </a:xfrm>
          <a:prstGeom prst="rect">
            <a:avLst/>
          </a:prstGeom>
        </p:spPr>
        <p:txBody>
          <a:bodyPr/>
          <a:lstStyle/>
          <a:p>
            <a:pPr marL="0" indent="0">
              <a:buNone/>
            </a:pPr>
            <a:r>
              <a:rPr lang="en-AU" sz="2363" b="1" dirty="0"/>
              <a:t>Decluttering/Materiality (Continued)</a:t>
            </a:r>
          </a:p>
          <a:p>
            <a:pPr eaLnBrk="1" hangingPunct="1"/>
            <a:r>
              <a:rPr lang="en-AU" sz="2363" dirty="0" smtClean="0"/>
              <a:t>Apply </a:t>
            </a:r>
            <a:r>
              <a:rPr lang="en-AU" sz="2363" dirty="0"/>
              <a:t>judgement in determining which disclosures could be omitted on the basis that they are not quantitatively or qualitatively material. (Further guidance in Model/Memo).</a:t>
            </a:r>
          </a:p>
          <a:p>
            <a:pPr eaLnBrk="1" hangingPunct="1"/>
            <a:endParaRPr lang="en-AU" sz="1969" dirty="0"/>
          </a:p>
          <a:p>
            <a:pPr eaLnBrk="1" hangingPunct="1"/>
            <a:r>
              <a:rPr lang="en-AU" sz="2363" dirty="0"/>
              <a:t>See AASB Practice Statement 2 </a:t>
            </a:r>
            <a:r>
              <a:rPr lang="en-AU" sz="2363" i="1" dirty="0"/>
              <a:t>Making Materiality Judgements </a:t>
            </a:r>
            <a:r>
              <a:rPr lang="en-AU" sz="2363" dirty="0"/>
              <a:t>(December 2017</a:t>
            </a:r>
            <a:r>
              <a:rPr lang="en-AU" sz="2363" dirty="0" smtClean="0"/>
              <a:t>).</a:t>
            </a:r>
            <a:endParaRPr lang="en-AU" sz="2363" dirty="0"/>
          </a:p>
        </p:txBody>
      </p:sp>
    </p:spTree>
    <p:extLst>
      <p:ext uri="{BB962C8B-B14F-4D97-AF65-F5344CB8AC3E}">
        <p14:creationId xmlns:p14="http://schemas.microsoft.com/office/powerpoint/2010/main" val="152267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274638"/>
            <a:ext cx="8102600" cy="1139825"/>
          </a:xfrm>
          <a:prstGeom prst="rect">
            <a:avLst/>
          </a:prstGeom>
        </p:spPr>
        <p:txBody>
          <a:bodyPr/>
          <a:lstStyle/>
          <a:p>
            <a:pPr eaLnBrk="1" hangingPunct="1"/>
            <a:r>
              <a:rPr lang="en-AU" sz="2756" b="1" dirty="0"/>
              <a:t>Changes in the 2017-18 Model Financial Statements</a:t>
            </a:r>
          </a:p>
        </p:txBody>
      </p:sp>
      <p:sp>
        <p:nvSpPr>
          <p:cNvPr id="4099" name="Content Placeholder 2"/>
          <p:cNvSpPr>
            <a:spLocks noGrp="1"/>
          </p:cNvSpPr>
          <p:nvPr>
            <p:ph idx="4294967295"/>
          </p:nvPr>
        </p:nvSpPr>
        <p:spPr>
          <a:xfrm>
            <a:off x="241935" y="1108393"/>
            <a:ext cx="8362950" cy="4706937"/>
          </a:xfrm>
          <a:prstGeom prst="rect">
            <a:avLst/>
          </a:prstGeom>
        </p:spPr>
        <p:txBody>
          <a:bodyPr/>
          <a:lstStyle/>
          <a:p>
            <a:pPr eaLnBrk="1" hangingPunct="1">
              <a:buFont typeface="Arial" charset="0"/>
              <a:buNone/>
            </a:pPr>
            <a:r>
              <a:rPr lang="en-AU" sz="2363" b="1" dirty="0"/>
              <a:t>Relocation of Disclosure </a:t>
            </a:r>
          </a:p>
          <a:p>
            <a:pPr eaLnBrk="1" hangingPunct="1"/>
            <a:r>
              <a:rPr lang="en-AU" sz="2363" dirty="0"/>
              <a:t>Controlled Disaggregated Disclosure of Assets and Liabilities moved from the Notes to directly follow the disaggregated Operating Statement for Output Classes.</a:t>
            </a:r>
          </a:p>
          <a:p>
            <a:pPr eaLnBrk="1" hangingPunct="1"/>
            <a:r>
              <a:rPr lang="en-AU" sz="2363" dirty="0"/>
              <a:t>This changes the Note order from previous years.</a:t>
            </a:r>
          </a:p>
          <a:p>
            <a:pPr marL="0" indent="0" eaLnBrk="1" hangingPunct="1">
              <a:buNone/>
            </a:pPr>
            <a:endParaRPr lang="en-AU" sz="2363" dirty="0"/>
          </a:p>
          <a:p>
            <a:pPr marL="0" indent="0" eaLnBrk="1" hangingPunct="1">
              <a:buNone/>
            </a:pPr>
            <a:r>
              <a:rPr lang="en-AU" sz="2363" b="1" dirty="0"/>
              <a:t>Accounting Standard Changes Impacting Model</a:t>
            </a:r>
          </a:p>
          <a:p>
            <a:pPr eaLnBrk="1" hangingPunct="1"/>
            <a:r>
              <a:rPr lang="en-AU" sz="2363" u="sng" dirty="0"/>
              <a:t>AASB 2016-4</a:t>
            </a:r>
            <a:r>
              <a:rPr lang="en-AU" sz="2363" dirty="0"/>
              <a:t> </a:t>
            </a:r>
            <a:r>
              <a:rPr lang="en-AU" sz="2363" i="1" dirty="0"/>
              <a:t>Amendments to Australian Accounting Standards-Recoverable Amount of Non-Cash-Generating Specialised Assets</a:t>
            </a:r>
            <a:r>
              <a:rPr lang="en-AU" sz="2363" dirty="0"/>
              <a:t> of </a:t>
            </a:r>
            <a:r>
              <a:rPr lang="en-AU" sz="2363" i="1" dirty="0"/>
              <a:t>Not-for-Profit Entities.</a:t>
            </a:r>
          </a:p>
          <a:p>
            <a:pPr marL="0" indent="0" eaLnBrk="1" hangingPunct="1">
              <a:buNone/>
            </a:pPr>
            <a:endParaRPr lang="en-AU" dirty="0" smtClean="0"/>
          </a:p>
        </p:txBody>
      </p:sp>
    </p:spTree>
    <p:extLst>
      <p:ext uri="{BB962C8B-B14F-4D97-AF65-F5344CB8AC3E}">
        <p14:creationId xmlns:p14="http://schemas.microsoft.com/office/powerpoint/2010/main" val="4251676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102600" cy="1139825"/>
          </a:xfrm>
          <a:prstGeom prst="rect">
            <a:avLst/>
          </a:prstGeom>
        </p:spPr>
        <p:txBody>
          <a:bodyPr/>
          <a:lstStyle/>
          <a:p>
            <a:r>
              <a:rPr lang="en-AU" sz="2756" b="1" dirty="0"/>
              <a:t>Changes in the 2017-18 Model Financial Statements</a:t>
            </a:r>
            <a:endParaRPr lang="en-AU" sz="2756" dirty="0"/>
          </a:p>
        </p:txBody>
      </p:sp>
      <p:sp>
        <p:nvSpPr>
          <p:cNvPr id="3" name="Content Placeholder 2"/>
          <p:cNvSpPr>
            <a:spLocks noGrp="1"/>
          </p:cNvSpPr>
          <p:nvPr>
            <p:ph idx="4294967295"/>
          </p:nvPr>
        </p:nvSpPr>
        <p:spPr>
          <a:xfrm>
            <a:off x="274320" y="1079818"/>
            <a:ext cx="8102600" cy="4568825"/>
          </a:xfrm>
          <a:prstGeom prst="rect">
            <a:avLst/>
          </a:prstGeom>
        </p:spPr>
        <p:txBody>
          <a:bodyPr/>
          <a:lstStyle/>
          <a:p>
            <a:pPr marL="0" indent="0">
              <a:buNone/>
            </a:pPr>
            <a:r>
              <a:rPr lang="en-AU" sz="2363" b="1" dirty="0"/>
              <a:t>Accounting Standard Changes Impacting Model (Continued)</a:t>
            </a:r>
          </a:p>
          <a:p>
            <a:r>
              <a:rPr lang="en-AU" sz="2363" dirty="0"/>
              <a:t>This</a:t>
            </a:r>
            <a:r>
              <a:rPr lang="en-AU" sz="2363" i="1" dirty="0"/>
              <a:t> </a:t>
            </a:r>
            <a:r>
              <a:rPr lang="en-AU" sz="2363" dirty="0"/>
              <a:t>amending standard:</a:t>
            </a:r>
          </a:p>
          <a:p>
            <a:pPr lvl="0"/>
            <a:r>
              <a:rPr lang="en-AU" sz="2363" dirty="0"/>
              <a:t>removes references to depreciated replacement cost as a measure of value in use for not-for profit entities; and</a:t>
            </a:r>
          </a:p>
          <a:p>
            <a:r>
              <a:rPr lang="en-AU" sz="2363" dirty="0"/>
              <a:t>clarifies that the recoverable amount of primarily non-cash-generating assets of not-for-profit entities, which are typically specialised in nature and held for continuing use of their service capacity, is expected to be materially the same as fair value determined under AASB 13 </a:t>
            </a:r>
            <a:r>
              <a:rPr lang="en-AU" sz="2363" i="1" dirty="0"/>
              <a:t>Fair Value Measurement </a:t>
            </a:r>
            <a:r>
              <a:rPr lang="en-AU" sz="2363" dirty="0"/>
              <a:t>(i.e. current replacement cost).</a:t>
            </a:r>
          </a:p>
        </p:txBody>
      </p:sp>
    </p:spTree>
    <p:extLst>
      <p:ext uri="{BB962C8B-B14F-4D97-AF65-F5344CB8AC3E}">
        <p14:creationId xmlns:p14="http://schemas.microsoft.com/office/powerpoint/2010/main" val="2564015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7016"/>
            <a:ext cx="8091487" cy="779462"/>
          </a:xfrm>
          <a:prstGeom prst="rect">
            <a:avLst/>
          </a:prstGeom>
        </p:spPr>
        <p:txBody>
          <a:bodyPr rtlCol="0">
            <a:normAutofit/>
          </a:bodyPr>
          <a:lstStyle/>
          <a:p>
            <a:pPr eaLnBrk="1" fontAlgn="auto" hangingPunct="1">
              <a:spcAft>
                <a:spcPts val="0"/>
              </a:spcAft>
              <a:defRPr/>
            </a:pPr>
            <a:r>
              <a:rPr lang="en-AU" sz="2756" b="1" dirty="0"/>
              <a:t>Changes in the 2017-18 Model Financial Statements</a:t>
            </a:r>
          </a:p>
        </p:txBody>
      </p:sp>
      <p:sp>
        <p:nvSpPr>
          <p:cNvPr id="5123" name="Content Placeholder 2"/>
          <p:cNvSpPr>
            <a:spLocks noGrp="1"/>
          </p:cNvSpPr>
          <p:nvPr>
            <p:ph idx="4294967295"/>
          </p:nvPr>
        </p:nvSpPr>
        <p:spPr>
          <a:xfrm>
            <a:off x="254318" y="1026478"/>
            <a:ext cx="8091487" cy="4962525"/>
          </a:xfrm>
          <a:prstGeom prst="rect">
            <a:avLst/>
          </a:prstGeom>
        </p:spPr>
        <p:txBody>
          <a:bodyPr/>
          <a:lstStyle/>
          <a:p>
            <a:pPr marL="0" indent="0" eaLnBrk="1" hangingPunct="1">
              <a:buNone/>
            </a:pPr>
            <a:r>
              <a:rPr lang="en-AU" sz="2363" b="1" dirty="0"/>
              <a:t>Accounting Standard Changes Impacting Model (Continued)</a:t>
            </a:r>
          </a:p>
          <a:p>
            <a:pPr marL="0" indent="0" eaLnBrk="1" hangingPunct="1">
              <a:buNone/>
            </a:pPr>
            <a:endParaRPr lang="en-AU" sz="2363" u="sng" dirty="0"/>
          </a:p>
          <a:p>
            <a:pPr eaLnBrk="1" hangingPunct="1"/>
            <a:r>
              <a:rPr lang="en-AU" sz="2363" u="sng" dirty="0"/>
              <a:t>AASB 2016-2</a:t>
            </a:r>
            <a:r>
              <a:rPr lang="en-AU" sz="2363" dirty="0"/>
              <a:t> </a:t>
            </a:r>
            <a:r>
              <a:rPr lang="en-AU" sz="2363" i="1" dirty="0"/>
              <a:t>Amendments to Australian Accounting Standards – Disclosure Initiative: Amendments to AASB 107</a:t>
            </a:r>
            <a:r>
              <a:rPr lang="en-AU" sz="2363" dirty="0"/>
              <a:t> requires agencies to provide disclosures that enable users of financial statements to evaluate changes in liabilities arising from financing activities, including both changes arising from cash flows and non-cash changes. </a:t>
            </a:r>
          </a:p>
          <a:p>
            <a:pPr marL="0" indent="0" eaLnBrk="1" hangingPunct="1">
              <a:buNone/>
            </a:pPr>
            <a:endParaRPr lang="en-AU" sz="2363" dirty="0"/>
          </a:p>
          <a:p>
            <a:pPr eaLnBrk="1" hangingPunct="1"/>
            <a:r>
              <a:rPr lang="en-AU" sz="2363" dirty="0"/>
              <a:t>Where relevant, agencies should include a reconciliation of the opening and closing balance of liabilities arising from financing activities. </a:t>
            </a:r>
          </a:p>
          <a:p>
            <a:pPr eaLnBrk="1" hangingPunct="1">
              <a:buFont typeface="Arial" charset="0"/>
              <a:buNone/>
            </a:pPr>
            <a:endParaRPr lang="en-AU" sz="2363" i="1" dirty="0"/>
          </a:p>
          <a:p>
            <a:pPr eaLnBrk="1" hangingPunct="1">
              <a:buNone/>
            </a:pPr>
            <a:r>
              <a:rPr lang="en-AU" sz="2363" dirty="0"/>
              <a:t> </a:t>
            </a:r>
          </a:p>
          <a:p>
            <a:pPr eaLnBrk="1" hangingPunct="1">
              <a:buFont typeface="Arial" charset="0"/>
              <a:buNone/>
            </a:pPr>
            <a:endParaRPr lang="en-AU" sz="2363" dirty="0"/>
          </a:p>
          <a:p>
            <a:pPr eaLnBrk="1" hangingPunct="1">
              <a:buFont typeface="Arial" charset="0"/>
              <a:buNone/>
            </a:pPr>
            <a:endParaRPr lang="en-AU" sz="2363" dirty="0"/>
          </a:p>
          <a:p>
            <a:pPr eaLnBrk="1" hangingPunct="1">
              <a:buFont typeface="Arial" charset="0"/>
              <a:buNone/>
            </a:pPr>
            <a:endParaRPr lang="en-AU" sz="2363" b="1" dirty="0"/>
          </a:p>
          <a:p>
            <a:pPr eaLnBrk="1" hangingPunct="1"/>
            <a:endParaRPr lang="en-AU" sz="2756" dirty="0"/>
          </a:p>
          <a:p>
            <a:pPr eaLnBrk="1" hangingPunct="1"/>
            <a:endParaRPr lang="en-AU" sz="2756" dirty="0"/>
          </a:p>
          <a:p>
            <a:pPr eaLnBrk="1" hangingPunct="1"/>
            <a:endParaRPr lang="en-AU" sz="2756" dirty="0"/>
          </a:p>
          <a:p>
            <a:pPr eaLnBrk="1" hangingPunct="1"/>
            <a:endParaRPr lang="en-AU" dirty="0" smtClean="0"/>
          </a:p>
          <a:p>
            <a:pPr eaLnBrk="1" hangingPunct="1">
              <a:buFont typeface="Arial" charset="0"/>
              <a:buNone/>
            </a:pPr>
            <a:endParaRPr lang="en-AU" dirty="0" smtClean="0"/>
          </a:p>
          <a:p>
            <a:pPr eaLnBrk="1" hangingPunct="1"/>
            <a:endParaRPr lang="en-AU" dirty="0" smtClean="0"/>
          </a:p>
        </p:txBody>
      </p:sp>
    </p:spTree>
    <p:extLst>
      <p:ext uri="{BB962C8B-B14F-4D97-AF65-F5344CB8AC3E}">
        <p14:creationId xmlns:p14="http://schemas.microsoft.com/office/powerpoint/2010/main" val="1072861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102600" cy="1139825"/>
          </a:xfrm>
          <a:prstGeom prst="rect">
            <a:avLst/>
          </a:prstGeom>
        </p:spPr>
        <p:txBody>
          <a:bodyPr/>
          <a:lstStyle/>
          <a:p>
            <a:r>
              <a:rPr lang="en-AU" sz="2756" b="1" dirty="0"/>
              <a:t>Changes in the 2017-18 Model Financial Statements</a:t>
            </a:r>
            <a:endParaRPr lang="en-AU" sz="2756" dirty="0"/>
          </a:p>
        </p:txBody>
      </p:sp>
      <p:sp>
        <p:nvSpPr>
          <p:cNvPr id="3" name="Content Placeholder 2"/>
          <p:cNvSpPr>
            <a:spLocks noGrp="1"/>
          </p:cNvSpPr>
          <p:nvPr>
            <p:ph idx="4294967295"/>
          </p:nvPr>
        </p:nvSpPr>
        <p:spPr>
          <a:xfrm>
            <a:off x="259080" y="1122998"/>
            <a:ext cx="8102600" cy="4514850"/>
          </a:xfrm>
          <a:prstGeom prst="rect">
            <a:avLst/>
          </a:prstGeom>
        </p:spPr>
        <p:txBody>
          <a:bodyPr/>
          <a:lstStyle/>
          <a:p>
            <a:pPr marL="0" indent="0">
              <a:buNone/>
            </a:pPr>
            <a:r>
              <a:rPr lang="en-AU" sz="2363" b="1" dirty="0"/>
              <a:t>Financial Management Act</a:t>
            </a:r>
          </a:p>
          <a:p>
            <a:r>
              <a:rPr lang="en-AU" sz="2363" dirty="0"/>
              <a:t>No changes to the Model from amendments to the </a:t>
            </a:r>
            <a:r>
              <a:rPr lang="en-AU" sz="2363" i="1" dirty="0"/>
              <a:t>Financial Management Act 1996. </a:t>
            </a:r>
          </a:p>
          <a:p>
            <a:pPr marL="0" indent="0">
              <a:buNone/>
            </a:pPr>
            <a:r>
              <a:rPr lang="en-AU" sz="2363" b="1" dirty="0"/>
              <a:t>Model is a Guide for consistent financial reporting across the ACTPS</a:t>
            </a:r>
          </a:p>
          <a:p>
            <a:r>
              <a:rPr lang="en-AU" sz="2363" dirty="0"/>
              <a:t>Agencies are encouraged to follow the format of the Model for consistency of presentation of financial statements by ACT Government agencies for key users such as the members of the Legislative Assembly.</a:t>
            </a:r>
          </a:p>
          <a:p>
            <a:r>
              <a:rPr lang="en-AU" sz="2363" dirty="0"/>
              <a:t>Agencies’ financial statements are ultimately the responsibility of the D-G/CEO/Board.</a:t>
            </a:r>
          </a:p>
          <a:p>
            <a:pPr marL="0" indent="0">
              <a:buNone/>
            </a:pPr>
            <a:endParaRPr lang="en-AU" sz="2756" dirty="0"/>
          </a:p>
        </p:txBody>
      </p:sp>
    </p:spTree>
    <p:extLst>
      <p:ext uri="{BB962C8B-B14F-4D97-AF65-F5344CB8AC3E}">
        <p14:creationId xmlns:p14="http://schemas.microsoft.com/office/powerpoint/2010/main" val="21853807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102600" cy="1139825"/>
          </a:xfrm>
          <a:prstGeom prst="rect">
            <a:avLst/>
          </a:prstGeom>
        </p:spPr>
        <p:txBody>
          <a:bodyPr/>
          <a:lstStyle/>
          <a:p>
            <a:r>
              <a:rPr lang="en-AU" sz="2756" b="1" dirty="0"/>
              <a:t>Changes in the 2017-18 Model Financial Statements</a:t>
            </a:r>
            <a:endParaRPr lang="en-AU" sz="2756" dirty="0"/>
          </a:p>
        </p:txBody>
      </p:sp>
      <p:sp>
        <p:nvSpPr>
          <p:cNvPr id="3" name="Content Placeholder 2"/>
          <p:cNvSpPr>
            <a:spLocks noGrp="1"/>
          </p:cNvSpPr>
          <p:nvPr>
            <p:ph idx="4294967295"/>
          </p:nvPr>
        </p:nvSpPr>
        <p:spPr>
          <a:xfrm>
            <a:off x="304800" y="1102996"/>
            <a:ext cx="8102600" cy="4514850"/>
          </a:xfrm>
          <a:prstGeom prst="rect">
            <a:avLst/>
          </a:prstGeom>
        </p:spPr>
        <p:txBody>
          <a:bodyPr/>
          <a:lstStyle/>
          <a:p>
            <a:pPr marL="0" indent="0">
              <a:buNone/>
            </a:pPr>
            <a:r>
              <a:rPr lang="en-AU" sz="2363" b="1" dirty="0"/>
              <a:t>Addendum</a:t>
            </a:r>
          </a:p>
          <a:p>
            <a:r>
              <a:rPr lang="en-AU" sz="2363" dirty="0"/>
              <a:t>All changes to the Model Financial Statements are set out in the Addendum to the Model with </a:t>
            </a:r>
            <a:r>
              <a:rPr lang="en-AU" sz="2363" dirty="0">
                <a:solidFill>
                  <a:srgbClr val="FF0000"/>
                </a:solidFill>
              </a:rPr>
              <a:t>red</a:t>
            </a:r>
            <a:r>
              <a:rPr lang="en-AU" sz="2363" dirty="0"/>
              <a:t> text (new) and </a:t>
            </a:r>
            <a:r>
              <a:rPr lang="en-AU" sz="2363" strike="sngStrike" dirty="0"/>
              <a:t>strikethrough</a:t>
            </a:r>
            <a:r>
              <a:rPr lang="en-AU" sz="2363" dirty="0"/>
              <a:t> (deleted).</a:t>
            </a:r>
          </a:p>
          <a:p>
            <a:pPr marL="0" indent="0">
              <a:buNone/>
            </a:pPr>
            <a:endParaRPr lang="en-AU" dirty="0"/>
          </a:p>
        </p:txBody>
      </p:sp>
    </p:spTree>
    <p:extLst>
      <p:ext uri="{BB962C8B-B14F-4D97-AF65-F5344CB8AC3E}">
        <p14:creationId xmlns:p14="http://schemas.microsoft.com/office/powerpoint/2010/main" val="4113673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381" y="394035"/>
            <a:ext cx="6093845" cy="1140526"/>
          </a:xfrm>
          <a:prstGeom prst="rect">
            <a:avLst/>
          </a:prstGeom>
        </p:spPr>
        <p:txBody>
          <a:bodyPr wrap="none" lIns="62641" tIns="31348" rIns="62641" bIns="31348">
            <a:spAutoFit/>
          </a:bodyPr>
          <a:lstStyle/>
          <a:p>
            <a:pPr>
              <a:lnSpc>
                <a:spcPts val="3274"/>
              </a:lnSpc>
              <a:spcBef>
                <a:spcPts val="591"/>
              </a:spcBef>
              <a:spcAft>
                <a:spcPts val="1181"/>
              </a:spcAft>
            </a:pPr>
            <a:r>
              <a:rPr lang="en-GB" sz="3150" dirty="0">
                <a:solidFill>
                  <a:srgbClr val="0F4C92"/>
                </a:solidFill>
                <a:cs typeface="Calibri"/>
              </a:rPr>
              <a:t>2016-17 Financial Audits – Overview</a:t>
            </a:r>
          </a:p>
          <a:p>
            <a:pPr algn="ctr">
              <a:lnSpc>
                <a:spcPts val="3274"/>
              </a:lnSpc>
              <a:spcBef>
                <a:spcPts val="591"/>
              </a:spcBef>
              <a:spcAft>
                <a:spcPts val="1181"/>
              </a:spcAft>
            </a:pPr>
            <a:r>
              <a:rPr lang="en-GB" sz="2363" dirty="0">
                <a:solidFill>
                  <a:srgbClr val="0F4C92"/>
                </a:solidFill>
                <a:cs typeface="Calibri"/>
              </a:rPr>
              <a:t>(Report No. 10/2017)</a:t>
            </a:r>
          </a:p>
        </p:txBody>
      </p:sp>
      <p:sp>
        <p:nvSpPr>
          <p:cNvPr id="4" name="Rectangle 3"/>
          <p:cNvSpPr/>
          <p:nvPr/>
        </p:nvSpPr>
        <p:spPr>
          <a:xfrm>
            <a:off x="1312663" y="1592741"/>
            <a:ext cx="6103888" cy="3181159"/>
          </a:xfrm>
          <a:prstGeom prst="rect">
            <a:avLst/>
          </a:prstGeom>
        </p:spPr>
        <p:txBody>
          <a:bodyPr wrap="square">
            <a:spAutoFit/>
          </a:bodyPr>
          <a:lstStyle/>
          <a:p>
            <a:pPr marL="175402" indent="-175402">
              <a:spcBef>
                <a:spcPts val="1181"/>
              </a:spcBef>
              <a:spcAft>
                <a:spcPts val="591"/>
              </a:spcAft>
            </a:pPr>
            <a:r>
              <a:rPr lang="en-AU" sz="2363" dirty="0"/>
              <a:t>Summary results of the:</a:t>
            </a:r>
          </a:p>
          <a:p>
            <a:pPr marL="620924" lvl="1" indent="-175402">
              <a:spcBef>
                <a:spcPts val="1181"/>
              </a:spcBef>
              <a:spcAft>
                <a:spcPts val="591"/>
              </a:spcAft>
              <a:buFont typeface="Arial" pitchFamily="34" charset="0"/>
              <a:buChar char="•"/>
            </a:pPr>
            <a:r>
              <a:rPr lang="en-AU" sz="2363" dirty="0"/>
              <a:t>audits of 55 financial statements; and</a:t>
            </a:r>
          </a:p>
          <a:p>
            <a:pPr marL="620924" lvl="1" indent="-175402">
              <a:spcBef>
                <a:spcPts val="1181"/>
              </a:spcBef>
              <a:spcAft>
                <a:spcPts val="591"/>
              </a:spcAft>
              <a:buFont typeface="Arial" pitchFamily="34" charset="0"/>
              <a:buChar char="•"/>
            </a:pPr>
            <a:r>
              <a:rPr lang="en-AU" sz="2363" dirty="0"/>
              <a:t>reviews of 25 statements of performance.</a:t>
            </a:r>
          </a:p>
          <a:p>
            <a:pPr>
              <a:spcBef>
                <a:spcPts val="1181"/>
              </a:spcBef>
              <a:spcAft>
                <a:spcPts val="591"/>
              </a:spcAft>
            </a:pPr>
            <a:r>
              <a:rPr lang="en-AU" sz="2363" dirty="0"/>
              <a:t>Overall assessments of the quality and timeliness of reporting.</a:t>
            </a:r>
          </a:p>
          <a:p>
            <a:pPr marL="620924" lvl="1" indent="-175402">
              <a:spcBef>
                <a:spcPts val="1181"/>
              </a:spcBef>
              <a:spcAft>
                <a:spcPts val="591"/>
              </a:spcAft>
              <a:buFont typeface="Arial" pitchFamily="34" charset="0"/>
              <a:buChar char="•"/>
            </a:pPr>
            <a:endParaRPr lang="en-AU" sz="2363" dirty="0"/>
          </a:p>
        </p:txBody>
      </p:sp>
    </p:spTree>
    <p:extLst>
      <p:ext uri="{BB962C8B-B14F-4D97-AF65-F5344CB8AC3E}">
        <p14:creationId xmlns:p14="http://schemas.microsoft.com/office/powerpoint/2010/main" val="5966824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43840" y="274638"/>
            <a:ext cx="8102600" cy="1139825"/>
          </a:xfrm>
          <a:prstGeom prst="rect">
            <a:avLst/>
          </a:prstGeom>
        </p:spPr>
        <p:txBody>
          <a:bodyPr/>
          <a:lstStyle/>
          <a:p>
            <a:pPr eaLnBrk="1" hangingPunct="1"/>
            <a:r>
              <a:rPr lang="en-AU" dirty="0" smtClean="0"/>
              <a:t>Thank You</a:t>
            </a:r>
          </a:p>
        </p:txBody>
      </p:sp>
      <p:sp>
        <p:nvSpPr>
          <p:cNvPr id="3" name="Content Placeholder 2"/>
          <p:cNvSpPr>
            <a:spLocks noGrp="1"/>
          </p:cNvSpPr>
          <p:nvPr>
            <p:ph idx="4294967295"/>
          </p:nvPr>
        </p:nvSpPr>
        <p:spPr>
          <a:xfrm>
            <a:off x="243840" y="1292226"/>
            <a:ext cx="8102600" cy="5032375"/>
          </a:xfrm>
          <a:prstGeom prst="rect">
            <a:avLst/>
          </a:prstGeom>
        </p:spPr>
        <p:txBody>
          <a:bodyPr rtlCol="0">
            <a:normAutofit/>
          </a:bodyPr>
          <a:lstStyle/>
          <a:p>
            <a:pPr eaLnBrk="1" fontAlgn="auto" hangingPunct="1">
              <a:spcAft>
                <a:spcPts val="0"/>
              </a:spcAft>
              <a:buFont typeface="Arial" pitchFamily="34" charset="0"/>
              <a:buChar char="•"/>
              <a:defRPr/>
            </a:pPr>
            <a:r>
              <a:rPr lang="en-AU" dirty="0" smtClean="0"/>
              <a:t>Any Questions?</a:t>
            </a:r>
          </a:p>
          <a:p>
            <a:pPr eaLnBrk="1" fontAlgn="auto" hangingPunct="1">
              <a:spcAft>
                <a:spcPts val="0"/>
              </a:spcAft>
              <a:buFont typeface="Arial" pitchFamily="34" charset="0"/>
              <a:buChar char="•"/>
              <a:defRPr/>
            </a:pPr>
            <a:endParaRPr lang="en-AU" dirty="0" smtClean="0"/>
          </a:p>
          <a:p>
            <a:pPr eaLnBrk="1" fontAlgn="auto" hangingPunct="1">
              <a:spcAft>
                <a:spcPts val="0"/>
              </a:spcAft>
              <a:buFont typeface="Arial" pitchFamily="34" charset="0"/>
              <a:buChar char="•"/>
              <a:defRPr/>
            </a:pPr>
            <a:r>
              <a:rPr lang="en-AU" dirty="0" smtClean="0"/>
              <a:t>Contact: Geoff Britt 62070259</a:t>
            </a:r>
          </a:p>
          <a:p>
            <a:pPr eaLnBrk="1" fontAlgn="auto" hangingPunct="1">
              <a:spcAft>
                <a:spcPts val="0"/>
              </a:spcAft>
              <a:buNone/>
              <a:defRPr/>
            </a:pPr>
            <a:r>
              <a:rPr lang="en-AU" dirty="0" smtClean="0"/>
              <a:t>	</a:t>
            </a:r>
            <a:r>
              <a:rPr lang="en-AU" dirty="0" smtClean="0">
                <a:hlinkClick r:id="rId2"/>
              </a:rPr>
              <a:t>geoff.britt@act.gov.au</a:t>
            </a:r>
            <a:endParaRPr lang="en-AU" dirty="0" smtClean="0"/>
          </a:p>
          <a:p>
            <a:pPr eaLnBrk="1" fontAlgn="auto" hangingPunct="1">
              <a:spcAft>
                <a:spcPts val="0"/>
              </a:spcAft>
              <a:buNone/>
              <a:defRPr/>
            </a:pPr>
            <a:endParaRPr lang="en-AU" dirty="0" smtClean="0"/>
          </a:p>
          <a:p>
            <a:pPr eaLnBrk="1" fontAlgn="auto" hangingPunct="1">
              <a:spcAft>
                <a:spcPts val="0"/>
              </a:spcAft>
              <a:buNone/>
              <a:defRPr/>
            </a:pPr>
            <a:r>
              <a:rPr lang="en-AU" dirty="0" smtClean="0">
                <a:hlinkClick r:id="rId3"/>
              </a:rPr>
              <a:t>http://apps.treasury.act.gov.au/accounting</a:t>
            </a:r>
            <a:endParaRPr lang="en-AU" dirty="0" smtClean="0"/>
          </a:p>
          <a:p>
            <a:pPr eaLnBrk="1" fontAlgn="auto" hangingPunct="1">
              <a:spcAft>
                <a:spcPts val="0"/>
              </a:spcAft>
              <a:buNone/>
              <a:defRPr/>
            </a:pPr>
            <a:endParaRPr lang="en-AU" dirty="0" smtClean="0"/>
          </a:p>
          <a:p>
            <a:pPr eaLnBrk="1" fontAlgn="auto" hangingPunct="1">
              <a:spcAft>
                <a:spcPts val="0"/>
              </a:spcAft>
              <a:buNone/>
              <a:defRPr/>
            </a:pPr>
            <a:endParaRPr lang="en-AU" dirty="0" smtClean="0"/>
          </a:p>
          <a:p>
            <a:pPr eaLnBrk="1" fontAlgn="auto" hangingPunct="1">
              <a:spcAft>
                <a:spcPts val="0"/>
              </a:spcAft>
              <a:buNone/>
              <a:defRPr/>
            </a:pPr>
            <a:endParaRPr lang="en-AU" b="1" dirty="0" smtClean="0"/>
          </a:p>
          <a:p>
            <a:pPr marL="0" indent="0" eaLnBrk="1" fontAlgn="auto" hangingPunct="1">
              <a:spcBef>
                <a:spcPts val="0"/>
              </a:spcBef>
              <a:spcAft>
                <a:spcPts val="0"/>
              </a:spcAft>
              <a:buNone/>
              <a:defRPr/>
            </a:pPr>
            <a:endParaRPr lang="en-AU" b="1" dirty="0" smtClean="0"/>
          </a:p>
        </p:txBody>
      </p:sp>
    </p:spTree>
    <p:extLst>
      <p:ext uri="{BB962C8B-B14F-4D97-AF65-F5344CB8AC3E}">
        <p14:creationId xmlns:p14="http://schemas.microsoft.com/office/powerpoint/2010/main" val="2357495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467298"/>
            <a:ext cx="9001125" cy="701086"/>
          </a:xfrm>
          <a:prstGeom prst="rect">
            <a:avLst/>
          </a:prstGeom>
          <a:noFill/>
        </p:spPr>
        <p:txBody>
          <a:bodyPr wrap="square" lIns="84630" tIns="42353" rIns="84630" bIns="42353" rtlCol="0">
            <a:spAutoFit/>
          </a:bodyPr>
          <a:lstStyle/>
          <a:p>
            <a:pPr algn="ctr"/>
            <a:r>
              <a:rPr lang="en-AU" sz="4000" dirty="0" smtClean="0">
                <a:solidFill>
                  <a:srgbClr val="0F4C92"/>
                </a:solidFill>
              </a:rPr>
              <a:t>Governance and Probity</a:t>
            </a:r>
          </a:p>
        </p:txBody>
      </p:sp>
      <p:sp>
        <p:nvSpPr>
          <p:cNvPr id="3" name="TextBox 2"/>
          <p:cNvSpPr txBox="1"/>
          <p:nvPr/>
        </p:nvSpPr>
        <p:spPr>
          <a:xfrm>
            <a:off x="222281" y="5462343"/>
            <a:ext cx="8556626" cy="1378195"/>
          </a:xfrm>
          <a:prstGeom prst="rect">
            <a:avLst/>
          </a:prstGeom>
          <a:noFill/>
        </p:spPr>
        <p:txBody>
          <a:bodyPr wrap="square" lIns="84630" tIns="42353" rIns="84630" bIns="42353" rtlCol="0">
            <a:spAutoFit/>
          </a:bodyPr>
          <a:lstStyle/>
          <a:p>
            <a:pPr algn="r"/>
            <a:r>
              <a:rPr lang="en-AU" sz="2800" dirty="0" smtClean="0">
                <a:latin typeface="Calibri" pitchFamily="34" charset="0"/>
              </a:rPr>
              <a:t>Mr David </a:t>
            </a:r>
            <a:r>
              <a:rPr lang="en-AU" sz="2800" dirty="0" err="1" smtClean="0">
                <a:latin typeface="Calibri" pitchFamily="34" charset="0"/>
              </a:rPr>
              <a:t>Burfoot</a:t>
            </a:r>
            <a:r>
              <a:rPr lang="en-AU" sz="2800" dirty="0" smtClean="0">
                <a:latin typeface="Calibri" pitchFamily="34" charset="0"/>
              </a:rPr>
              <a:t>, Senior Consultant</a:t>
            </a:r>
          </a:p>
          <a:p>
            <a:pPr algn="r"/>
            <a:r>
              <a:rPr lang="en-AU" sz="2800" dirty="0" smtClean="0">
                <a:latin typeface="Calibri" pitchFamily="34" charset="0"/>
              </a:rPr>
              <a:t>The Ethics Centre</a:t>
            </a:r>
          </a:p>
          <a:p>
            <a:pPr algn="r"/>
            <a:endParaRPr lang="en-AU" sz="2800" dirty="0">
              <a:latin typeface="Calibri" pitchFamily="34" charset="0"/>
            </a:endParaRPr>
          </a:p>
        </p:txBody>
      </p:sp>
    </p:spTree>
    <p:extLst>
      <p:ext uri="{BB962C8B-B14F-4D97-AF65-F5344CB8AC3E}">
        <p14:creationId xmlns:p14="http://schemas.microsoft.com/office/powerpoint/2010/main" val="6782168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2136210" y="3081841"/>
            <a:ext cx="4728716" cy="788484"/>
          </a:xfrm>
        </p:spPr>
        <p:txBody>
          <a:bodyPr/>
          <a:lstStyle/>
          <a:p>
            <a:r>
              <a:rPr lang="en-AU" dirty="0" smtClean="0"/>
              <a:t>Governance and Probity</a:t>
            </a:r>
          </a:p>
        </p:txBody>
      </p:sp>
    </p:spTree>
    <p:extLst>
      <p:ext uri="{BB962C8B-B14F-4D97-AF65-F5344CB8AC3E}">
        <p14:creationId xmlns:p14="http://schemas.microsoft.com/office/powerpoint/2010/main" val="31808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pc="98" dirty="0">
                <a:solidFill>
                  <a:prstClr val="black"/>
                </a:solidFill>
              </a:rPr>
              <a:t>3 Messages for today </a:t>
            </a:r>
            <a:br>
              <a:rPr lang="en-US" spc="98" dirty="0">
                <a:solidFill>
                  <a:prstClr val="black"/>
                </a:solidFill>
              </a:rPr>
            </a:br>
            <a:r>
              <a:rPr lang="en-US" spc="98" dirty="0">
                <a:solidFill>
                  <a:prstClr val="black"/>
                </a:solidFill>
              </a:rPr>
              <a:t>ethical leadership</a:t>
            </a:r>
            <a:endParaRPr lang="en-US" spc="98" dirty="0">
              <a:solidFill>
                <a:prstClr val="black">
                  <a:lumMod val="65000"/>
                  <a:lumOff val="35000"/>
                </a:prstClr>
              </a:solidFill>
              <a:ea typeface="Franchise" pitchFamily="49" charset="0"/>
              <a:cs typeface="Arial"/>
            </a:endParaRPr>
          </a:p>
        </p:txBody>
      </p:sp>
      <p:sp>
        <p:nvSpPr>
          <p:cNvPr id="8" name="Content Placeholder 7"/>
          <p:cNvSpPr>
            <a:spLocks noGrp="1"/>
          </p:cNvSpPr>
          <p:nvPr>
            <p:ph type="body" sz="quarter" idx="10"/>
          </p:nvPr>
        </p:nvSpPr>
        <p:spPr>
          <a:xfrm>
            <a:off x="537568" y="1595042"/>
            <a:ext cx="7913489" cy="3650456"/>
          </a:xfrm>
        </p:spPr>
        <p:txBody>
          <a:bodyPr>
            <a:normAutofit/>
          </a:bodyPr>
          <a:lstStyle/>
          <a:p>
            <a:pPr>
              <a:lnSpc>
                <a:spcPct val="120000"/>
              </a:lnSpc>
              <a:spcAft>
                <a:spcPts val="837"/>
              </a:spcAft>
              <a:buFont typeface="+mj-lt"/>
              <a:buAutoNum type="arabicPeriod"/>
              <a:tabLst>
                <a:tab pos="225034" algn="l"/>
                <a:tab pos="450068" algn="l"/>
              </a:tabLst>
            </a:pPr>
            <a:r>
              <a:rPr lang="en-AU" sz="2363" b="1" spc="25" dirty="0">
                <a:solidFill>
                  <a:srgbClr val="000000"/>
                </a:solidFill>
                <a:ea typeface="MS PGothic"/>
              </a:rPr>
              <a:t>There are more than one or two perspectives in Ethics</a:t>
            </a:r>
          </a:p>
          <a:p>
            <a:pPr>
              <a:lnSpc>
                <a:spcPct val="120000"/>
              </a:lnSpc>
              <a:spcAft>
                <a:spcPts val="837"/>
              </a:spcAft>
              <a:buFont typeface="+mj-lt"/>
              <a:buAutoNum type="arabicPeriod"/>
              <a:tabLst>
                <a:tab pos="225034" algn="l"/>
                <a:tab pos="450068" algn="l"/>
              </a:tabLst>
            </a:pPr>
            <a:r>
              <a:rPr lang="en-AU" sz="2363" b="1" spc="25" dirty="0">
                <a:solidFill>
                  <a:srgbClr val="000000"/>
                </a:solidFill>
                <a:ea typeface="MS PGothic"/>
              </a:rPr>
              <a:t>Brain mechanics create blind spots which affect decision making</a:t>
            </a:r>
          </a:p>
          <a:p>
            <a:pPr>
              <a:lnSpc>
                <a:spcPct val="120000"/>
              </a:lnSpc>
              <a:spcAft>
                <a:spcPts val="837"/>
              </a:spcAft>
              <a:buFont typeface="+mj-lt"/>
              <a:buAutoNum type="arabicPeriod"/>
              <a:tabLst>
                <a:tab pos="225034" algn="l"/>
                <a:tab pos="450068" algn="l"/>
              </a:tabLst>
            </a:pPr>
            <a:r>
              <a:rPr lang="en-AU" sz="2363" b="1" spc="25" dirty="0">
                <a:solidFill>
                  <a:srgbClr val="000000"/>
                </a:solidFill>
                <a:ea typeface="MS PGothic"/>
              </a:rPr>
              <a:t>Integrate the Ethical Framework into organisational governance</a:t>
            </a:r>
          </a:p>
        </p:txBody>
      </p:sp>
    </p:spTree>
    <p:extLst>
      <p:ext uri="{BB962C8B-B14F-4D97-AF65-F5344CB8AC3E}">
        <p14:creationId xmlns:p14="http://schemas.microsoft.com/office/powerpoint/2010/main" val="3055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530668" y="476546"/>
            <a:ext cx="7939788" cy="440684"/>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61" b="1" spc="98" dirty="0">
              <a:solidFill>
                <a:prstClr val="white"/>
              </a:solidFill>
              <a:ea typeface="Franchise" pitchFamily="49" charset="0"/>
              <a:cs typeface="Arial"/>
            </a:endParaRPr>
          </a:p>
        </p:txBody>
      </p:sp>
      <p:graphicFrame>
        <p:nvGraphicFramePr>
          <p:cNvPr id="24" name="Table 23"/>
          <p:cNvGraphicFramePr>
            <a:graphicFrameLocks noGrp="1"/>
          </p:cNvGraphicFramePr>
          <p:nvPr>
            <p:extLst/>
          </p:nvPr>
        </p:nvGraphicFramePr>
        <p:xfrm>
          <a:off x="530668" y="1595041"/>
          <a:ext cx="7920388" cy="5033469"/>
        </p:xfrm>
        <a:graphic>
          <a:graphicData uri="http://schemas.openxmlformats.org/drawingml/2006/table">
            <a:tbl>
              <a:tblPr firstRow="1" bandRow="1">
                <a:tableStyleId>{2D5ABB26-0587-4C30-8999-92F81FD0307C}</a:tableStyleId>
              </a:tblPr>
              <a:tblGrid>
                <a:gridCol w="1980097">
                  <a:extLst>
                    <a:ext uri="{9D8B030D-6E8A-4147-A177-3AD203B41FA5}">
                      <a16:colId xmlns="" xmlns:a16="http://schemas.microsoft.com/office/drawing/2014/main" val="20000"/>
                    </a:ext>
                  </a:extLst>
                </a:gridCol>
                <a:gridCol w="1980097">
                  <a:extLst>
                    <a:ext uri="{9D8B030D-6E8A-4147-A177-3AD203B41FA5}">
                      <a16:colId xmlns="" xmlns:a16="http://schemas.microsoft.com/office/drawing/2014/main" val="20001"/>
                    </a:ext>
                  </a:extLst>
                </a:gridCol>
                <a:gridCol w="1980097">
                  <a:extLst>
                    <a:ext uri="{9D8B030D-6E8A-4147-A177-3AD203B41FA5}">
                      <a16:colId xmlns="" xmlns:a16="http://schemas.microsoft.com/office/drawing/2014/main" val="20002"/>
                    </a:ext>
                  </a:extLst>
                </a:gridCol>
                <a:gridCol w="1980097">
                  <a:extLst>
                    <a:ext uri="{9D8B030D-6E8A-4147-A177-3AD203B41FA5}">
                      <a16:colId xmlns="" xmlns:a16="http://schemas.microsoft.com/office/drawing/2014/main" val="20003"/>
                    </a:ext>
                  </a:extLst>
                </a:gridCol>
              </a:tblGrid>
              <a:tr h="2902863">
                <a:tc>
                  <a:txBody>
                    <a:bodyPr/>
                    <a:lstStyle/>
                    <a:p>
                      <a:pPr algn="ctr"/>
                      <a:r>
                        <a:rPr lang="en-GB" sz="1900" kern="1200" dirty="0">
                          <a:solidFill>
                            <a:schemeClr val="tx1"/>
                          </a:solidFill>
                          <a:latin typeface="+mn-lt"/>
                          <a:ea typeface="+mn-ea"/>
                          <a:cs typeface="+mn-cs"/>
                        </a:rPr>
                        <a:t>About standing up for what you think is right and being true to yourself.</a:t>
                      </a:r>
                      <a:endParaRPr lang="en-GB"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900" kern="1200" dirty="0">
                          <a:solidFill>
                            <a:schemeClr val="tx1"/>
                          </a:solidFill>
                          <a:latin typeface="+mn-lt"/>
                          <a:ea typeface="+mn-ea"/>
                          <a:cs typeface="+mn-cs"/>
                        </a:rPr>
                        <a:t>A</a:t>
                      </a:r>
                      <a:r>
                        <a:rPr lang="en-GB" sz="1900" kern="1200" dirty="0">
                          <a:solidFill>
                            <a:schemeClr val="tx1"/>
                          </a:solidFill>
                          <a:latin typeface="+mn-lt"/>
                          <a:ea typeface="+mn-ea"/>
                          <a:cs typeface="+mn-cs"/>
                        </a:rPr>
                        <a:t>bout having a gut feeling that something is right and doing that.</a:t>
                      </a:r>
                      <a:endParaRPr lang="en-GB"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900" kern="1200" dirty="0">
                          <a:solidFill>
                            <a:schemeClr val="tx1"/>
                          </a:solidFill>
                          <a:latin typeface="+mn-lt"/>
                          <a:ea typeface="+mn-ea"/>
                          <a:cs typeface="+mn-cs"/>
                        </a:rPr>
                        <a:t>Thinking </a:t>
                      </a:r>
                      <a:r>
                        <a:rPr lang="en-GB" sz="1900" kern="1200" dirty="0">
                          <a:solidFill>
                            <a:schemeClr val="tx1"/>
                          </a:solidFill>
                          <a:latin typeface="+mn-lt"/>
                          <a:ea typeface="+mn-ea"/>
                          <a:cs typeface="+mn-cs"/>
                        </a:rPr>
                        <a:t>and talking about a situation to decide what’s best. </a:t>
                      </a:r>
                      <a:endParaRPr lang="en-US"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900" kern="1200" dirty="0">
                          <a:solidFill>
                            <a:schemeClr val="tx1"/>
                          </a:solidFill>
                          <a:latin typeface="+mn-lt"/>
                          <a:ea typeface="+mn-ea"/>
                          <a:cs typeface="+mn-cs"/>
                        </a:rPr>
                        <a:t>Being fair to people, treating them like you’d like them to treat you.</a:t>
                      </a:r>
                      <a:endParaRPr lang="en-GB"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2130606">
                <a:tc>
                  <a:txBody>
                    <a:bodyPr/>
                    <a:lstStyle/>
                    <a:p>
                      <a:pPr algn="ctr"/>
                      <a:r>
                        <a:rPr lang="en-GB" sz="1900" kern="1200" dirty="0">
                          <a:solidFill>
                            <a:schemeClr val="tx1"/>
                          </a:solidFill>
                          <a:latin typeface="+mn-lt"/>
                          <a:ea typeface="+mn-ea"/>
                          <a:cs typeface="+mn-cs"/>
                        </a:rPr>
                        <a:t>Trying to do the best for everyone involved.</a:t>
                      </a:r>
                      <a:endParaRPr lang="en-GB"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AU" sz="1900" dirty="0" smtClean="0">
                          <a:solidFill>
                            <a:schemeClr val="tx1"/>
                          </a:solidFill>
                        </a:rPr>
                        <a:t>Tradition way of doing things</a:t>
                      </a:r>
                      <a:endParaRPr lang="en-AU" sz="190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mn-lt"/>
                          <a:ea typeface="+mn-ea"/>
                          <a:cs typeface="+mn-cs"/>
                        </a:rPr>
                        <a:t>Just common sense.</a:t>
                      </a:r>
                      <a:endParaRPr lang="en-US"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mn-lt"/>
                          <a:ea typeface="+mn-ea"/>
                          <a:cs typeface="+mn-cs"/>
                        </a:rPr>
                        <a:t>The law.</a:t>
                      </a:r>
                      <a:endParaRPr lang="en-US" sz="1900" spc="40" dirty="0">
                        <a:solidFill>
                          <a:schemeClr val="tx1"/>
                        </a:solidFill>
                      </a:endParaRPr>
                    </a:p>
                  </a:txBody>
                  <a:tcPr marL="90011" marR="90011" marT="45006" marB="4500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1"/>
                  </a:ext>
                </a:extLst>
              </a:tr>
            </a:tbl>
          </a:graphicData>
        </a:graphic>
      </p:graphicFrame>
      <p:sp>
        <p:nvSpPr>
          <p:cNvPr id="26" name="Title 25"/>
          <p:cNvSpPr>
            <a:spLocks noGrp="1"/>
          </p:cNvSpPr>
          <p:nvPr>
            <p:ph type="title"/>
          </p:nvPr>
        </p:nvSpPr>
        <p:spPr/>
        <p:txBody>
          <a:bodyPr/>
          <a:lstStyle/>
          <a:p>
            <a:r>
              <a:rPr lang="en-US" dirty="0"/>
              <a:t>Ethics is… </a:t>
            </a:r>
            <a:endParaRPr lang="en-AU" dirty="0"/>
          </a:p>
        </p:txBody>
      </p:sp>
    </p:spTree>
    <p:extLst>
      <p:ext uri="{BB962C8B-B14F-4D97-AF65-F5344CB8AC3E}">
        <p14:creationId xmlns:p14="http://schemas.microsoft.com/office/powerpoint/2010/main" val="39797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530668" y="476547"/>
            <a:ext cx="7939788" cy="440684"/>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61" b="1" spc="98" dirty="0">
              <a:solidFill>
                <a:prstClr val="black">
                  <a:lumMod val="65000"/>
                  <a:lumOff val="35000"/>
                </a:prstClr>
              </a:solidFill>
              <a:ea typeface="Franchise" pitchFamily="49" charset="0"/>
              <a:cs typeface="Arial"/>
            </a:endParaRPr>
          </a:p>
        </p:txBody>
      </p:sp>
      <p:graphicFrame>
        <p:nvGraphicFramePr>
          <p:cNvPr id="8" name="Table 7"/>
          <p:cNvGraphicFramePr>
            <a:graphicFrameLocks noGrp="1"/>
          </p:cNvGraphicFramePr>
          <p:nvPr>
            <p:extLst/>
          </p:nvPr>
        </p:nvGraphicFramePr>
        <p:xfrm>
          <a:off x="530670" y="2375236"/>
          <a:ext cx="7582259" cy="3172406"/>
        </p:xfrm>
        <a:graphic>
          <a:graphicData uri="http://schemas.openxmlformats.org/drawingml/2006/table">
            <a:tbl>
              <a:tblPr/>
              <a:tblGrid>
                <a:gridCol w="2207171">
                  <a:extLst>
                    <a:ext uri="{9D8B030D-6E8A-4147-A177-3AD203B41FA5}">
                      <a16:colId xmlns="" xmlns:a16="http://schemas.microsoft.com/office/drawing/2014/main" val="20000"/>
                    </a:ext>
                  </a:extLst>
                </a:gridCol>
                <a:gridCol w="1951118">
                  <a:extLst>
                    <a:ext uri="{9D8B030D-6E8A-4147-A177-3AD203B41FA5}">
                      <a16:colId xmlns="" xmlns:a16="http://schemas.microsoft.com/office/drawing/2014/main" val="20001"/>
                    </a:ext>
                  </a:extLst>
                </a:gridCol>
                <a:gridCol w="3423970">
                  <a:extLst>
                    <a:ext uri="{9D8B030D-6E8A-4147-A177-3AD203B41FA5}">
                      <a16:colId xmlns="" xmlns:a16="http://schemas.microsoft.com/office/drawing/2014/main" val="20002"/>
                    </a:ext>
                  </a:extLst>
                </a:gridCol>
              </a:tblGrid>
              <a:tr h="1271409">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pPr>
                      <a:r>
                        <a:rPr kumimoji="0" lang="es-HN" sz="1600" b="1" i="0" u="none" strike="noStrike" cap="none" normalizeH="0" baseline="0" dirty="0">
                          <a:ln>
                            <a:noFill/>
                          </a:ln>
                          <a:solidFill>
                            <a:srgbClr val="000000"/>
                          </a:solidFill>
                          <a:effectLst/>
                          <a:latin typeface="Arial"/>
                          <a:ea typeface="ＭＳ Ｐゴシック" charset="0"/>
                          <a:cs typeface="Arial"/>
                        </a:rPr>
                        <a:t>Killing</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HN" sz="1600" b="0" i="0" u="none" strike="noStrike" cap="none" normalizeH="0" baseline="0" dirty="0">
                        <a:ln>
                          <a:noFill/>
                        </a:ln>
                        <a:solidFill>
                          <a:srgbClr val="000000"/>
                        </a:solidFill>
                        <a:effectLst/>
                        <a:latin typeface="+mn-lt"/>
                        <a:ea typeface="ＭＳ Ｐゴシック" charset="0"/>
                        <a:cs typeface="Arial"/>
                      </a:endParaRP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solidFill>
                      <a:schemeClr val="tx2">
                        <a:lumMod val="7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pPr>
                      <a:r>
                        <a:rPr kumimoji="0" lang="es-HN" sz="1600" b="0" i="0" u="none" strike="noStrike" cap="none" normalizeH="0" baseline="0" dirty="0">
                          <a:ln>
                            <a:noFill/>
                          </a:ln>
                          <a:solidFill>
                            <a:srgbClr val="000000"/>
                          </a:solidFill>
                          <a:effectLst/>
                          <a:latin typeface="+mn-lt"/>
                          <a:ea typeface="ＭＳ Ｐゴシック" charset="0"/>
                          <a:cs typeface="Arial"/>
                        </a:rPr>
                        <a:t>Lawful killing (</a:t>
                      </a:r>
                      <a:r>
                        <a:rPr kumimoji="0" lang="es-HN" sz="1600" b="0" i="0" u="none" strike="noStrike" cap="none" normalizeH="0" baseline="0" dirty="0" err="1">
                          <a:ln>
                            <a:noFill/>
                          </a:ln>
                          <a:solidFill>
                            <a:srgbClr val="000000"/>
                          </a:solidFill>
                          <a:effectLst/>
                          <a:latin typeface="+mn-lt"/>
                          <a:ea typeface="ＭＳ Ｐゴシック" charset="0"/>
                          <a:cs typeface="Arial"/>
                        </a:rPr>
                        <a:t>assisted</a:t>
                      </a:r>
                      <a:r>
                        <a:rPr kumimoji="0" lang="es-HN" sz="1600" b="0" i="0" u="none" strike="noStrike" cap="none" normalizeH="0" baseline="0" dirty="0">
                          <a:ln>
                            <a:noFill/>
                          </a:ln>
                          <a:solidFill>
                            <a:srgbClr val="000000"/>
                          </a:solidFill>
                          <a:effectLst/>
                          <a:latin typeface="+mn-lt"/>
                          <a:ea typeface="ＭＳ Ｐゴシック" charset="0"/>
                          <a:cs typeface="Arial"/>
                        </a:rPr>
                        <a:t> </a:t>
                      </a:r>
                      <a:r>
                        <a:rPr kumimoji="0" lang="es-HN" sz="1600" b="0" i="0" u="none" strike="noStrike" cap="none" normalizeH="0" baseline="0" dirty="0" smtClean="0">
                          <a:ln>
                            <a:noFill/>
                          </a:ln>
                          <a:solidFill>
                            <a:srgbClr val="000000"/>
                          </a:solidFill>
                          <a:effectLst/>
                          <a:latin typeface="+mn-lt"/>
                          <a:ea typeface="ＭＳ Ｐゴシック" charset="0"/>
                          <a:cs typeface="Arial"/>
                        </a:rPr>
                        <a:t>suicide</a:t>
                      </a:r>
                      <a:r>
                        <a:rPr kumimoji="0" lang="es-HN" sz="1600" b="0" i="0" u="none" strike="noStrike" cap="none" normalizeH="0" baseline="0" dirty="0">
                          <a:ln>
                            <a:noFill/>
                          </a:ln>
                          <a:solidFill>
                            <a:srgbClr val="000000"/>
                          </a:solidFill>
                          <a:effectLst/>
                          <a:latin typeface="+mn-lt"/>
                          <a:ea typeface="ＭＳ Ｐゴシック" charset="0"/>
                          <a:cs typeface="Arial"/>
                        </a:rPr>
                        <a:t>, capital punishment, war)?</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98850">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pPr>
                      <a:r>
                        <a:rPr kumimoji="0" lang="es-HN" sz="1600" b="1" i="0" u="none" strike="noStrike" cap="none" normalizeH="0" baseline="0" dirty="0">
                          <a:ln>
                            <a:noFill/>
                          </a:ln>
                          <a:solidFill>
                            <a:srgbClr val="000000"/>
                          </a:solidFill>
                          <a:effectLst/>
                          <a:latin typeface="+mn-lt"/>
                          <a:ea typeface="ＭＳ Ｐゴシック" charset="0"/>
                          <a:cs typeface="Arial"/>
                        </a:rPr>
                        <a:t>Lying </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HN" sz="1600" b="0" i="0" u="none" strike="noStrike" cap="none" normalizeH="0" baseline="0" dirty="0">
                        <a:ln>
                          <a:noFill/>
                        </a:ln>
                        <a:solidFill>
                          <a:srgbClr val="000000"/>
                        </a:solidFill>
                        <a:effectLst/>
                        <a:latin typeface="+mn-lt"/>
                        <a:ea typeface="ＭＳ Ｐゴシック" charset="0"/>
                        <a:cs typeface="Arial"/>
                      </a:endParaRP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solidFill>
                      <a:schemeClr val="tx2">
                        <a:lumMod val="7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defRPr/>
                      </a:pPr>
                      <a:r>
                        <a:rPr kumimoji="0" lang="es-HN" sz="1600" b="0" i="0" u="none" strike="noStrike" cap="none" normalizeH="0" baseline="0" dirty="0">
                          <a:ln>
                            <a:noFill/>
                          </a:ln>
                          <a:solidFill>
                            <a:srgbClr val="000000"/>
                          </a:solidFill>
                          <a:effectLst/>
                          <a:latin typeface="+mn-lt"/>
                          <a:ea typeface="ＭＳ Ｐゴシック" charset="0"/>
                          <a:cs typeface="Arial"/>
                        </a:rPr>
                        <a:t>Lying to avoid hurting someone’s feelings?</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62570">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pPr>
                      <a:r>
                        <a:rPr kumimoji="0" lang="es-HN" sz="1600" b="1" i="0" u="none" strike="noStrike" cap="none" normalizeH="0" baseline="0" dirty="0">
                          <a:ln>
                            <a:noFill/>
                          </a:ln>
                          <a:solidFill>
                            <a:srgbClr val="000000"/>
                          </a:solidFill>
                          <a:effectLst/>
                          <a:latin typeface="+mn-lt"/>
                          <a:ea typeface="ＭＳ Ｐゴシック" charset="0"/>
                          <a:cs typeface="Arial"/>
                        </a:rPr>
                        <a:t>Stealing</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HN" sz="1600" b="0" i="0" u="none" strike="noStrike" cap="none" normalizeH="0" baseline="0" dirty="0">
                        <a:ln>
                          <a:noFill/>
                        </a:ln>
                        <a:solidFill>
                          <a:srgbClr val="000000"/>
                        </a:solidFill>
                        <a:effectLst/>
                        <a:latin typeface="+mn-lt"/>
                        <a:ea typeface="ＭＳ Ｐゴシック" charset="0"/>
                        <a:cs typeface="Arial"/>
                      </a:endParaRP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solidFill>
                      <a:schemeClr val="tx2">
                        <a:lumMod val="7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pPr>
                      <a:r>
                        <a:rPr kumimoji="0" lang="es-HN" sz="1600" b="0" i="0" u="none" strike="noStrike" cap="none" normalizeH="0" baseline="0" dirty="0">
                          <a:ln>
                            <a:noFill/>
                          </a:ln>
                          <a:solidFill>
                            <a:srgbClr val="000000"/>
                          </a:solidFill>
                          <a:effectLst/>
                          <a:latin typeface="+mn-lt"/>
                          <a:ea typeface="ＭＳ Ｐゴシック" charset="0"/>
                          <a:cs typeface="Arial"/>
                        </a:rPr>
                        <a:t>To feed a starving family? </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39577">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defRPr/>
                      </a:pPr>
                      <a:r>
                        <a:rPr kumimoji="0" lang="es-HN" sz="1600" b="1" i="0" u="none" strike="noStrike" kern="1200" cap="none" spc="0" normalizeH="0" baseline="0" noProof="0" dirty="0">
                          <a:ln>
                            <a:noFill/>
                          </a:ln>
                          <a:solidFill>
                            <a:srgbClr val="000000"/>
                          </a:solidFill>
                          <a:effectLst/>
                          <a:uLnTx/>
                          <a:uFillTx/>
                          <a:latin typeface="+mn-lt"/>
                          <a:ea typeface="ＭＳ Ｐゴシック" charset="0"/>
                          <a:cs typeface="Arial"/>
                        </a:rPr>
                        <a:t>Speeding </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HN" sz="1600" b="0" i="0" u="none" strike="noStrike" cap="none" normalizeH="0" baseline="0" dirty="0">
                        <a:ln>
                          <a:noFill/>
                        </a:ln>
                        <a:solidFill>
                          <a:srgbClr val="000000"/>
                        </a:solidFill>
                        <a:effectLst/>
                        <a:latin typeface="+mn-lt"/>
                        <a:ea typeface="ＭＳ Ｐゴシック" charset="0"/>
                        <a:cs typeface="Arial"/>
                      </a:endParaRP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solidFill>
                      <a:schemeClr val="tx2">
                        <a:lumMod val="7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Blip>
                          <a:blip r:embed="rId3"/>
                        </a:buBlip>
                        <a:tabLst/>
                      </a:pPr>
                      <a:r>
                        <a:rPr kumimoji="0" lang="es-HN" sz="1600" b="0" i="0" u="none" strike="noStrike" cap="none" normalizeH="0" baseline="0" dirty="0">
                          <a:ln>
                            <a:noFill/>
                          </a:ln>
                          <a:solidFill>
                            <a:srgbClr val="000000"/>
                          </a:solidFill>
                          <a:effectLst/>
                          <a:latin typeface="+mn-lt"/>
                          <a:ea typeface="ＭＳ Ｐゴシック" charset="0"/>
                          <a:cs typeface="Arial"/>
                        </a:rPr>
                        <a:t>To save a life?</a:t>
                      </a:r>
                    </a:p>
                  </a:txBody>
                  <a:tcPr marL="90011" marR="90011" marT="45006" marB="45006" anchor="ctr" horzOverflow="overflow">
                    <a:lnL w="12700" cap="flat" cmpd="sng" algn="ctr">
                      <a:solidFill>
                        <a:prstClr val="white"/>
                      </a:solidFill>
                      <a:prstDash val="sysDash"/>
                      <a:round/>
                      <a:headEnd type="none" w="med" len="med"/>
                      <a:tailEnd type="none" w="med" len="med"/>
                    </a:lnL>
                    <a:lnR w="12700" cap="flat" cmpd="sng" algn="ctr">
                      <a:solidFill>
                        <a:prstClr val="white"/>
                      </a:solidFill>
                      <a:prstDash val="sysDash"/>
                      <a:round/>
                      <a:headEnd type="none" w="med" len="med"/>
                      <a:tailEnd type="none" w="med" len="med"/>
                    </a:lnR>
                    <a:lnT w="12700" cap="flat" cmpd="sng" algn="ctr">
                      <a:solidFill>
                        <a:prstClr val="white"/>
                      </a:solidFill>
                      <a:prstDash val="sysDash"/>
                      <a:round/>
                      <a:headEnd type="none" w="med" len="med"/>
                      <a:tailEnd type="none" w="med" len="med"/>
                    </a:lnT>
                    <a:lnB w="12700" cap="flat" cmpd="sng" algn="ctr">
                      <a:solidFill>
                        <a:prstClr val="white"/>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graphicFrame>
        <p:nvGraphicFramePr>
          <p:cNvPr id="11" name="Diagram 10"/>
          <p:cNvGraphicFramePr/>
          <p:nvPr>
            <p:extLst/>
          </p:nvPr>
        </p:nvGraphicFramePr>
        <p:xfrm>
          <a:off x="530669" y="1713807"/>
          <a:ext cx="8470457" cy="475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805427" y="5783064"/>
            <a:ext cx="678269" cy="363561"/>
          </a:xfrm>
          <a:prstGeom prst="rect">
            <a:avLst/>
          </a:prstGeom>
          <a:noFill/>
        </p:spPr>
        <p:txBody>
          <a:bodyPr wrap="none" rtlCol="0">
            <a:spAutoFit/>
          </a:bodyPr>
          <a:lstStyle/>
          <a:p>
            <a:pPr defTabSz="450068"/>
            <a:r>
              <a:rPr lang="en-AU" sz="1772" dirty="0">
                <a:solidFill>
                  <a:prstClr val="black"/>
                </a:solidFill>
              </a:rPr>
              <a:t>Time</a:t>
            </a:r>
          </a:p>
        </p:txBody>
      </p:sp>
      <p:sp>
        <p:nvSpPr>
          <p:cNvPr id="7" name="TextBox 6"/>
          <p:cNvSpPr txBox="1"/>
          <p:nvPr/>
        </p:nvSpPr>
        <p:spPr>
          <a:xfrm>
            <a:off x="3680537" y="5783064"/>
            <a:ext cx="964446" cy="363561"/>
          </a:xfrm>
          <a:prstGeom prst="rect">
            <a:avLst/>
          </a:prstGeom>
          <a:noFill/>
        </p:spPr>
        <p:txBody>
          <a:bodyPr wrap="none" rtlCol="0">
            <a:spAutoFit/>
          </a:bodyPr>
          <a:lstStyle/>
          <a:p>
            <a:pPr defTabSz="450068"/>
            <a:r>
              <a:rPr lang="en-AU" sz="1772" dirty="0">
                <a:solidFill>
                  <a:prstClr val="black"/>
                </a:solidFill>
              </a:rPr>
              <a:t>Context</a:t>
            </a:r>
          </a:p>
        </p:txBody>
      </p:sp>
      <p:sp>
        <p:nvSpPr>
          <p:cNvPr id="3" name="Left-Right Arrow 2"/>
          <p:cNvSpPr/>
          <p:nvPr/>
        </p:nvSpPr>
        <p:spPr>
          <a:xfrm>
            <a:off x="2805426" y="6083764"/>
            <a:ext cx="1839556" cy="363561"/>
          </a:xfrm>
          <a:prstGeom prst="leftRightArrow">
            <a:avLst/>
          </a:prstGeom>
          <a:noFill/>
          <a:ln w="28575"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0" name="Title 9"/>
          <p:cNvSpPr>
            <a:spLocks noGrp="1"/>
          </p:cNvSpPr>
          <p:nvPr>
            <p:ph type="title"/>
          </p:nvPr>
        </p:nvSpPr>
        <p:spPr>
          <a:xfrm>
            <a:off x="530670" y="478675"/>
            <a:ext cx="6884903" cy="672079"/>
          </a:xfrm>
        </p:spPr>
        <p:txBody>
          <a:bodyPr>
            <a:normAutofit fontScale="90000"/>
          </a:bodyPr>
          <a:lstStyle/>
          <a:p>
            <a:r>
              <a:rPr lang="en-US" dirty="0"/>
              <a:t>Ethical dilemmas and moral temptations</a:t>
            </a:r>
            <a:endParaRPr lang="en-AU" dirty="0"/>
          </a:p>
        </p:txBody>
      </p:sp>
    </p:spTree>
    <p:extLst>
      <p:ext uri="{BB962C8B-B14F-4D97-AF65-F5344CB8AC3E}">
        <p14:creationId xmlns:p14="http://schemas.microsoft.com/office/powerpoint/2010/main" val="18819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2000" fill="hold"/>
                                        <p:tgtEl>
                                          <p:spTgt spid="2"/>
                                        </p:tgtEl>
                                        <p:attrNameLst>
                                          <p:attrName>ppt_w</p:attrName>
                                        </p:attrNameLst>
                                      </p:cBhvr>
                                      <p:tavLst>
                                        <p:tav tm="0">
                                          <p:val>
                                            <p:fltVal val="0"/>
                                          </p:val>
                                        </p:tav>
                                        <p:tav tm="100000">
                                          <p:val>
                                            <p:strVal val="#ppt_w"/>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Effect transition="in" filter="fade">
                                      <p:cBhvr>
                                        <p:cTn id="20" dur="20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Effect transition="in" filter="fade">
                                      <p:cBhvr>
                                        <p:cTn id="25" dur="20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000" fill="hold"/>
                                        <p:tgtEl>
                                          <p:spTgt spid="3"/>
                                        </p:tgtEl>
                                        <p:attrNameLst>
                                          <p:attrName>ppt_w</p:attrName>
                                        </p:attrNameLst>
                                      </p:cBhvr>
                                      <p:tavLst>
                                        <p:tav tm="0">
                                          <p:val>
                                            <p:fltVal val="0"/>
                                          </p:val>
                                        </p:tav>
                                        <p:tav tm="100000">
                                          <p:val>
                                            <p:strVal val="#ppt_w"/>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Effect transition="in" filter="fade">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7"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pc="98" dirty="0"/>
              <a:t>4 Common Dilemmas</a:t>
            </a:r>
            <a:endParaRPr lang="en-AU" dirty="0"/>
          </a:p>
        </p:txBody>
      </p:sp>
      <p:sp>
        <p:nvSpPr>
          <p:cNvPr id="4" name="Content Placeholder 3"/>
          <p:cNvSpPr>
            <a:spLocks noGrp="1"/>
          </p:cNvSpPr>
          <p:nvPr>
            <p:ph type="body" sz="quarter" idx="10"/>
          </p:nvPr>
        </p:nvSpPr>
        <p:spPr/>
        <p:txBody>
          <a:bodyPr>
            <a:normAutofit fontScale="92500" lnSpcReduction="10000"/>
          </a:bodyPr>
          <a:lstStyle/>
          <a:p>
            <a:pPr marL="0" indent="0">
              <a:buNone/>
            </a:pPr>
            <a:r>
              <a:rPr lang="en-GB" b="1" dirty="0" err="1"/>
              <a:t>Rushworth</a:t>
            </a:r>
            <a:r>
              <a:rPr lang="en-GB" b="1" dirty="0"/>
              <a:t> Kidder academic and journalist </a:t>
            </a:r>
          </a:p>
          <a:p>
            <a:pPr marL="0" indent="0">
              <a:buNone/>
            </a:pPr>
            <a:r>
              <a:rPr lang="en-GB" i="1" dirty="0"/>
              <a:t>Ethical Dilemmas are defined “right vs. right” and “at the heart of our toughest choices”. When people encounter these tough choices, it is rarely because they are facing a moral temptation (i.e.: right vs. wrong). </a:t>
            </a:r>
          </a:p>
          <a:p>
            <a:endParaRPr lang="en-GB" dirty="0"/>
          </a:p>
          <a:p>
            <a:pPr>
              <a:buFont typeface="Arial" panose="020B0604020202020204" pitchFamily="34" charset="0"/>
              <a:buChar char="+"/>
            </a:pPr>
            <a:r>
              <a:rPr lang="en-GB" dirty="0"/>
              <a:t>Truth </a:t>
            </a:r>
            <a:r>
              <a:rPr lang="en-GB" dirty="0" err="1"/>
              <a:t>vs</a:t>
            </a:r>
            <a:r>
              <a:rPr lang="en-GB" dirty="0"/>
              <a:t> Loyalty</a:t>
            </a:r>
          </a:p>
          <a:p>
            <a:pPr>
              <a:buFont typeface="Arial" panose="020B0604020202020204" pitchFamily="34" charset="0"/>
              <a:buChar char="+"/>
            </a:pPr>
            <a:r>
              <a:rPr lang="en-GB" dirty="0"/>
              <a:t>Individual </a:t>
            </a:r>
            <a:r>
              <a:rPr lang="en-GB" dirty="0" err="1"/>
              <a:t>vs</a:t>
            </a:r>
            <a:r>
              <a:rPr lang="en-GB" dirty="0"/>
              <a:t> Community</a:t>
            </a:r>
          </a:p>
          <a:p>
            <a:pPr>
              <a:buFont typeface="Arial" panose="020B0604020202020204" pitchFamily="34" charset="0"/>
              <a:buChar char="+"/>
            </a:pPr>
            <a:r>
              <a:rPr lang="en-GB" dirty="0"/>
              <a:t>Short-Term </a:t>
            </a:r>
            <a:r>
              <a:rPr lang="en-GB" dirty="0" err="1"/>
              <a:t>vs</a:t>
            </a:r>
            <a:r>
              <a:rPr lang="en-GB" dirty="0"/>
              <a:t> Long-term</a:t>
            </a:r>
          </a:p>
          <a:p>
            <a:pPr>
              <a:buFont typeface="Arial" panose="020B0604020202020204" pitchFamily="34" charset="0"/>
              <a:buChar char="+"/>
            </a:pPr>
            <a:r>
              <a:rPr lang="en-GB" dirty="0"/>
              <a:t>Justice </a:t>
            </a:r>
            <a:r>
              <a:rPr lang="en-GB" dirty="0" err="1"/>
              <a:t>vs</a:t>
            </a:r>
            <a:r>
              <a:rPr lang="en-GB" dirty="0"/>
              <a:t> Mercy</a:t>
            </a:r>
          </a:p>
          <a:p>
            <a:endParaRPr lang="en-GB" dirty="0"/>
          </a:p>
        </p:txBody>
      </p:sp>
      <p:sp>
        <p:nvSpPr>
          <p:cNvPr id="7" name="Subtitle 2"/>
          <p:cNvSpPr txBox="1">
            <a:spLocks/>
          </p:cNvSpPr>
          <p:nvPr/>
        </p:nvSpPr>
        <p:spPr>
          <a:xfrm>
            <a:off x="1758798" y="476546"/>
            <a:ext cx="6711659" cy="440684"/>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61" b="1" spc="98" dirty="0">
              <a:solidFill>
                <a:prstClr val="black">
                  <a:lumMod val="65000"/>
                  <a:lumOff val="35000"/>
                </a:prstClr>
              </a:solidFill>
              <a:ea typeface="Franchise" pitchFamily="49" charset="0"/>
              <a:cs typeface="Arial"/>
            </a:endParaRPr>
          </a:p>
        </p:txBody>
      </p:sp>
    </p:spTree>
    <p:extLst>
      <p:ext uri="{BB962C8B-B14F-4D97-AF65-F5344CB8AC3E}">
        <p14:creationId xmlns:p14="http://schemas.microsoft.com/office/powerpoint/2010/main" val="19467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 y="3417462"/>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08558" y="3417462"/>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ctrTitle"/>
          </p:nvPr>
        </p:nvSpPr>
        <p:spPr/>
        <p:txBody>
          <a:bodyPr>
            <a:normAutofit fontScale="90000"/>
          </a:bodyPr>
          <a:lstStyle/>
          <a:p>
            <a:r>
              <a:rPr lang="en-US" dirty="0"/>
              <a:t>UNDERSTAND </a:t>
            </a:r>
            <a:r>
              <a:rPr lang="en-US" dirty="0" smtClean="0"/>
              <a:t>HOW PEOPLE MAKE ETHICAL DECISIONS OR JUDGEMENTS</a:t>
            </a:r>
            <a:endParaRPr lang="en-AU" dirty="0"/>
          </a:p>
        </p:txBody>
      </p:sp>
    </p:spTree>
    <p:extLst>
      <p:ext uri="{BB962C8B-B14F-4D97-AF65-F5344CB8AC3E}">
        <p14:creationId xmlns:p14="http://schemas.microsoft.com/office/powerpoint/2010/main" val="24215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ubtitle 2"/>
          <p:cNvSpPr txBox="1">
            <a:spLocks/>
          </p:cNvSpPr>
          <p:nvPr/>
        </p:nvSpPr>
        <p:spPr>
          <a:xfrm>
            <a:off x="530668" y="476547"/>
            <a:ext cx="7939788" cy="440684"/>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61" b="1" spc="98" dirty="0">
              <a:solidFill>
                <a:prstClr val="black">
                  <a:lumMod val="65000"/>
                  <a:lumOff val="35000"/>
                </a:prstClr>
              </a:solidFill>
              <a:ea typeface="Franchise" pitchFamily="49" charset="0"/>
              <a:cs typeface="Arial"/>
            </a:endParaRPr>
          </a:p>
        </p:txBody>
      </p:sp>
      <p:pic>
        <p:nvPicPr>
          <p:cNvPr id="7" name="Picture 6">
            <a:hlinkClick r:id="rId3" action="ppaction://hlinkfile"/>
          </p:cNvPr>
          <p:cNvPicPr>
            <a:picLocks noChangeAspect="1"/>
          </p:cNvPicPr>
          <p:nvPr/>
        </p:nvPicPr>
        <p:blipFill rotWithShape="1">
          <a:blip r:embed="rId4" cstate="print">
            <a:extLst>
              <a:ext uri="{28A0092B-C50C-407E-A947-70E740481C1C}">
                <a14:useLocalDpi xmlns:a14="http://schemas.microsoft.com/office/drawing/2010/main" val="0"/>
              </a:ext>
            </a:extLst>
          </a:blip>
          <a:srcRect l="3133"/>
          <a:stretch/>
        </p:blipFill>
        <p:spPr>
          <a:xfrm>
            <a:off x="790128" y="1334190"/>
            <a:ext cx="7420871" cy="4481811"/>
          </a:xfrm>
          <a:prstGeom prst="rect">
            <a:avLst/>
          </a:prstGeom>
        </p:spPr>
      </p:pic>
      <p:sp>
        <p:nvSpPr>
          <p:cNvPr id="9" name="Title 8"/>
          <p:cNvSpPr>
            <a:spLocks noGrp="1"/>
          </p:cNvSpPr>
          <p:nvPr>
            <p:ph type="title"/>
          </p:nvPr>
        </p:nvSpPr>
        <p:spPr/>
        <p:txBody>
          <a:bodyPr/>
          <a:lstStyle/>
          <a:p>
            <a:r>
              <a:rPr lang="en-US" dirty="0"/>
              <a:t>The Trolley Problem</a:t>
            </a:r>
            <a:endParaRPr lang="en-AU" dirty="0"/>
          </a:p>
        </p:txBody>
      </p:sp>
    </p:spTree>
    <p:extLst>
      <p:ext uri="{BB962C8B-B14F-4D97-AF65-F5344CB8AC3E}">
        <p14:creationId xmlns:p14="http://schemas.microsoft.com/office/powerpoint/2010/main" val="117740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ubtitle 2"/>
          <p:cNvSpPr txBox="1">
            <a:spLocks/>
          </p:cNvSpPr>
          <p:nvPr/>
        </p:nvSpPr>
        <p:spPr>
          <a:xfrm>
            <a:off x="530668" y="476547"/>
            <a:ext cx="7939788" cy="440684"/>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61" b="1" spc="98" dirty="0">
              <a:solidFill>
                <a:prstClr val="black">
                  <a:lumMod val="65000"/>
                  <a:lumOff val="35000"/>
                </a:prstClr>
              </a:solidFill>
              <a:ea typeface="Franchise" pitchFamily="49" charset="0"/>
              <a:cs typeface="Arial"/>
            </a:endParaRPr>
          </a:p>
        </p:txBody>
      </p:sp>
      <p:sp>
        <p:nvSpPr>
          <p:cNvPr id="13" name="Title 12"/>
          <p:cNvSpPr>
            <a:spLocks noGrp="1"/>
          </p:cNvSpPr>
          <p:nvPr>
            <p:ph type="title"/>
          </p:nvPr>
        </p:nvSpPr>
        <p:spPr/>
        <p:txBody>
          <a:bodyPr/>
          <a:lstStyle/>
          <a:p>
            <a:r>
              <a:rPr lang="en-US" dirty="0"/>
              <a:t>3 major philosophical approaches</a:t>
            </a:r>
            <a:endParaRPr lang="en-AU" dirty="0"/>
          </a:p>
        </p:txBody>
      </p:sp>
      <p:grpSp>
        <p:nvGrpSpPr>
          <p:cNvPr id="15" name="Group 14"/>
          <p:cNvGrpSpPr/>
          <p:nvPr/>
        </p:nvGrpSpPr>
        <p:grpSpPr>
          <a:xfrm>
            <a:off x="4554099" y="1368379"/>
            <a:ext cx="3522980" cy="4761605"/>
            <a:chOff x="4626387" y="1344539"/>
            <a:chExt cx="3578900" cy="4837186"/>
          </a:xfrm>
        </p:grpSpPr>
        <p:pic>
          <p:nvPicPr>
            <p:cNvPr id="14" name="Picture 13" descr="NAB sector graph2.png"/>
            <p:cNvPicPr>
              <a:picLocks noChangeAspect="1"/>
            </p:cNvPicPr>
            <p:nvPr/>
          </p:nvPicPr>
          <p:blipFill>
            <a:blip r:embed="rId3" cstate="print"/>
            <a:srcRect/>
            <a:stretch>
              <a:fillRect/>
            </a:stretch>
          </p:blipFill>
          <p:spPr>
            <a:xfrm>
              <a:off x="4626387" y="1344539"/>
              <a:ext cx="2336800" cy="4837186"/>
            </a:xfrm>
            <a:prstGeom prst="rect">
              <a:avLst/>
            </a:prstGeom>
          </p:spPr>
        </p:pic>
        <p:sp>
          <p:nvSpPr>
            <p:cNvPr id="3" name="Rectangle 2"/>
            <p:cNvSpPr/>
            <p:nvPr/>
          </p:nvSpPr>
          <p:spPr>
            <a:xfrm>
              <a:off x="6154726" y="5607279"/>
              <a:ext cx="2050561" cy="400110"/>
            </a:xfrm>
            <a:prstGeom prst="rect">
              <a:avLst/>
            </a:prstGeom>
          </p:spPr>
          <p:txBody>
            <a:bodyPr wrap="none">
              <a:spAutoFit/>
            </a:bodyPr>
            <a:lstStyle/>
            <a:p>
              <a:pPr defTabSz="450068"/>
              <a:r>
                <a:rPr lang="en-US" sz="1969" spc="98" dirty="0">
                  <a:solidFill>
                    <a:prstClr val="white"/>
                  </a:solidFill>
                </a:rPr>
                <a:t>Consequences</a:t>
              </a:r>
              <a:endParaRPr lang="en-AU" sz="1772" dirty="0">
                <a:solidFill>
                  <a:prstClr val="white"/>
                </a:solidFill>
              </a:endParaRPr>
            </a:p>
          </p:txBody>
        </p:sp>
      </p:grpSp>
      <p:grpSp>
        <p:nvGrpSpPr>
          <p:cNvPr id="6" name="Group 27"/>
          <p:cNvGrpSpPr/>
          <p:nvPr/>
        </p:nvGrpSpPr>
        <p:grpSpPr>
          <a:xfrm>
            <a:off x="1485750" y="1532032"/>
            <a:ext cx="3128420" cy="4593583"/>
            <a:chOff x="1509333" y="1510789"/>
            <a:chExt cx="3178077" cy="4666497"/>
          </a:xfrm>
        </p:grpSpPr>
        <p:sp>
          <p:nvSpPr>
            <p:cNvPr id="4" name="Rectangle 3"/>
            <p:cNvSpPr/>
            <p:nvPr/>
          </p:nvSpPr>
          <p:spPr>
            <a:xfrm>
              <a:off x="1509333" y="4862772"/>
              <a:ext cx="763351" cy="400110"/>
            </a:xfrm>
            <a:prstGeom prst="rect">
              <a:avLst/>
            </a:prstGeom>
          </p:spPr>
          <p:txBody>
            <a:bodyPr wrap="none">
              <a:spAutoFit/>
            </a:bodyPr>
            <a:lstStyle/>
            <a:p>
              <a:pPr defTabSz="450068"/>
              <a:r>
                <a:rPr lang="en-US" sz="1969" spc="98" dirty="0">
                  <a:solidFill>
                    <a:prstClr val="white"/>
                  </a:solidFill>
                  <a:ea typeface="Franchise" pitchFamily="49" charset="0"/>
                  <a:cs typeface="Arial"/>
                </a:rPr>
                <a:t>Duty</a:t>
              </a:r>
              <a:endParaRPr lang="en-AU" sz="1772" dirty="0">
                <a:solidFill>
                  <a:prstClr val="white"/>
                </a:solidFill>
              </a:endParaRPr>
            </a:p>
          </p:txBody>
        </p:sp>
        <p:pic>
          <p:nvPicPr>
            <p:cNvPr id="22" name="Picture 21" descr="NAB sector graph b.png"/>
            <p:cNvPicPr>
              <a:picLocks noChangeAspect="1"/>
            </p:cNvPicPr>
            <p:nvPr/>
          </p:nvPicPr>
          <p:blipFill>
            <a:blip r:embed="rId4" cstate="print"/>
            <a:srcRect/>
            <a:stretch>
              <a:fillRect/>
            </a:stretch>
          </p:blipFill>
          <p:spPr>
            <a:xfrm>
              <a:off x="2183907" y="1510789"/>
              <a:ext cx="2503503" cy="4666497"/>
            </a:xfrm>
            <a:prstGeom prst="rect">
              <a:avLst/>
            </a:prstGeom>
          </p:spPr>
        </p:pic>
      </p:grpSp>
      <p:grpSp>
        <p:nvGrpSpPr>
          <p:cNvPr id="7" name="Group 28"/>
          <p:cNvGrpSpPr/>
          <p:nvPr/>
        </p:nvGrpSpPr>
        <p:grpSpPr>
          <a:xfrm>
            <a:off x="1892899" y="1481023"/>
            <a:ext cx="2721272" cy="4644590"/>
            <a:chOff x="1922944" y="1384079"/>
            <a:chExt cx="2764466" cy="4718314"/>
          </a:xfrm>
        </p:grpSpPr>
        <p:sp>
          <p:nvSpPr>
            <p:cNvPr id="5" name="Rectangle 4"/>
            <p:cNvSpPr/>
            <p:nvPr/>
          </p:nvSpPr>
          <p:spPr>
            <a:xfrm>
              <a:off x="1922944" y="1463123"/>
              <a:ext cx="927049" cy="400110"/>
            </a:xfrm>
            <a:prstGeom prst="rect">
              <a:avLst/>
            </a:prstGeom>
          </p:spPr>
          <p:txBody>
            <a:bodyPr wrap="none">
              <a:spAutoFit/>
            </a:bodyPr>
            <a:lstStyle/>
            <a:p>
              <a:pPr algn="ctr" defTabSz="450068"/>
              <a:r>
                <a:rPr lang="en-US" sz="1969" spc="98" dirty="0">
                  <a:solidFill>
                    <a:prstClr val="white"/>
                  </a:solidFill>
                  <a:ea typeface="Franchise" pitchFamily="49" charset="0"/>
                  <a:cs typeface="Arial"/>
                </a:rPr>
                <a:t>Virtue</a:t>
              </a:r>
            </a:p>
          </p:txBody>
        </p:sp>
        <p:pic>
          <p:nvPicPr>
            <p:cNvPr id="24" name="Picture 23" descr="NAB sector graph t.png"/>
            <p:cNvPicPr>
              <a:picLocks noChangeAspect="1"/>
            </p:cNvPicPr>
            <p:nvPr/>
          </p:nvPicPr>
          <p:blipFill>
            <a:blip r:embed="rId5" cstate="print"/>
            <a:srcRect/>
            <a:stretch>
              <a:fillRect/>
            </a:stretch>
          </p:blipFill>
          <p:spPr>
            <a:xfrm>
              <a:off x="2272684" y="1384079"/>
              <a:ext cx="2414726" cy="4718314"/>
            </a:xfrm>
            <a:prstGeom prst="rect">
              <a:avLst/>
            </a:prstGeom>
          </p:spPr>
        </p:pic>
      </p:grpSp>
    </p:spTree>
    <p:extLst>
      <p:ext uri="{BB962C8B-B14F-4D97-AF65-F5344CB8AC3E}">
        <p14:creationId xmlns:p14="http://schemas.microsoft.com/office/powerpoint/2010/main" val="238439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640" y="428692"/>
            <a:ext cx="7747185" cy="515526"/>
          </a:xfrm>
          <a:prstGeom prst="rect">
            <a:avLst/>
          </a:prstGeom>
        </p:spPr>
        <p:txBody>
          <a:bodyPr wrap="none">
            <a:spAutoFit/>
          </a:bodyPr>
          <a:lstStyle/>
          <a:p>
            <a:pPr>
              <a:lnSpc>
                <a:spcPts val="3274"/>
              </a:lnSpc>
              <a:spcBef>
                <a:spcPts val="3411"/>
              </a:spcBef>
              <a:spcAft>
                <a:spcPts val="1462"/>
              </a:spcAft>
            </a:pPr>
            <a:r>
              <a:rPr lang="en-GB" sz="3150" dirty="0">
                <a:solidFill>
                  <a:srgbClr val="0F4C92"/>
                </a:solidFill>
                <a:cs typeface="Calibri"/>
              </a:rPr>
              <a:t>Quality and timeliness of financial statements </a:t>
            </a:r>
          </a:p>
        </p:txBody>
      </p:sp>
      <p:sp>
        <p:nvSpPr>
          <p:cNvPr id="3" name="Rectangle 2"/>
          <p:cNvSpPr/>
          <p:nvPr/>
        </p:nvSpPr>
        <p:spPr>
          <a:xfrm>
            <a:off x="496937" y="1247720"/>
            <a:ext cx="7638454" cy="3847688"/>
          </a:xfrm>
          <a:prstGeom prst="rect">
            <a:avLst/>
          </a:prstGeom>
        </p:spPr>
        <p:txBody>
          <a:bodyPr wrap="square">
            <a:spAutoFit/>
          </a:bodyPr>
          <a:lstStyle/>
          <a:p>
            <a:pPr marL="175402" lvl="1" indent="-175402">
              <a:spcBef>
                <a:spcPts val="591"/>
              </a:spcBef>
              <a:spcAft>
                <a:spcPts val="591"/>
              </a:spcAft>
              <a:buClr>
                <a:srgbClr val="00B050"/>
              </a:buClr>
              <a:buFont typeface="Wingdings" pitchFamily="2" charset="2"/>
              <a:buChar char="ü"/>
            </a:pPr>
            <a:r>
              <a:rPr lang="en-AU" sz="2363" dirty="0"/>
              <a:t>   No </a:t>
            </a:r>
            <a:r>
              <a:rPr lang="en-AU" sz="2363" u="sng" dirty="0"/>
              <a:t>qualified</a:t>
            </a:r>
            <a:r>
              <a:rPr lang="en-AU" sz="2363" dirty="0"/>
              <a:t> audit reports in 2016-17 or in 2015-16.</a:t>
            </a:r>
            <a:endParaRPr lang="en-AU" sz="1969" dirty="0">
              <a:solidFill>
                <a:srgbClr val="333132"/>
              </a:solidFill>
            </a:endParaRPr>
          </a:p>
          <a:p>
            <a:pPr>
              <a:spcBef>
                <a:spcPts val="591"/>
              </a:spcBef>
              <a:spcAft>
                <a:spcPts val="591"/>
              </a:spcAft>
              <a:buClr>
                <a:srgbClr val="00B050"/>
              </a:buClr>
            </a:pPr>
            <a:endParaRPr lang="en-GB" sz="1772" dirty="0">
              <a:solidFill>
                <a:srgbClr val="333132"/>
              </a:solidFill>
            </a:endParaRPr>
          </a:p>
          <a:p>
            <a:pPr>
              <a:spcBef>
                <a:spcPts val="591"/>
              </a:spcBef>
              <a:spcAft>
                <a:spcPts val="591"/>
              </a:spcAft>
              <a:buClr>
                <a:srgbClr val="00B050"/>
              </a:buClr>
            </a:pPr>
            <a:r>
              <a:rPr lang="en-GB" sz="1772" dirty="0">
                <a:solidFill>
                  <a:srgbClr val="333132"/>
                </a:solidFill>
              </a:rPr>
              <a:t>   </a:t>
            </a: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p:txBody>
      </p:sp>
      <p:pic>
        <p:nvPicPr>
          <p:cNvPr id="5" name="Picture 4"/>
          <p:cNvPicPr>
            <a:picLocks noChangeAspect="1"/>
          </p:cNvPicPr>
          <p:nvPr/>
        </p:nvPicPr>
        <p:blipFill>
          <a:blip r:embed="rId3"/>
          <a:stretch>
            <a:fillRect/>
          </a:stretch>
        </p:blipFill>
        <p:spPr>
          <a:xfrm>
            <a:off x="1342533" y="2141904"/>
            <a:ext cx="5947259" cy="3054647"/>
          </a:xfrm>
          <a:prstGeom prst="rect">
            <a:avLst/>
          </a:prstGeom>
        </p:spPr>
      </p:pic>
    </p:spTree>
    <p:extLst>
      <p:ext uri="{BB962C8B-B14F-4D97-AF65-F5344CB8AC3E}">
        <p14:creationId xmlns:p14="http://schemas.microsoft.com/office/powerpoint/2010/main" val="42649842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1" y="3417462"/>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08558" y="3417462"/>
            <a:ext cx="692567" cy="0"/>
          </a:xfrm>
          <a:prstGeom prst="line">
            <a:avLst/>
          </a:prstGeom>
          <a:ln w="1143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ctrTitle"/>
          </p:nvPr>
        </p:nvSpPr>
        <p:spPr/>
        <p:txBody>
          <a:bodyPr>
            <a:normAutofit fontScale="90000"/>
          </a:bodyPr>
          <a:lstStyle/>
          <a:p>
            <a:r>
              <a:rPr lang="en-US" dirty="0" smtClean="0"/>
              <a:t>Cognitive Bias – </a:t>
            </a:r>
            <a:br>
              <a:rPr lang="en-US" dirty="0" smtClean="0"/>
            </a:br>
            <a:r>
              <a:rPr lang="en-US" dirty="0" smtClean="0"/>
              <a:t>HOW YOUR BRAIN CAN FOOL YOU</a:t>
            </a:r>
            <a:endParaRPr lang="en-AU" dirty="0"/>
          </a:p>
        </p:txBody>
      </p:sp>
    </p:spTree>
    <p:extLst>
      <p:ext uri="{BB962C8B-B14F-4D97-AF65-F5344CB8AC3E}">
        <p14:creationId xmlns:p14="http://schemas.microsoft.com/office/powerpoint/2010/main" val="66722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p:cNvSpPr>
            <a:spLocks noGrp="1"/>
          </p:cNvSpPr>
          <p:nvPr>
            <p:ph type="title"/>
          </p:nvPr>
        </p:nvSpPr>
        <p:spPr/>
        <p:txBody>
          <a:bodyPr/>
          <a:lstStyle/>
          <a:p>
            <a:r>
              <a:rPr lang="en-US" dirty="0"/>
              <a:t>Cognitive Biases and Heuristics</a:t>
            </a:r>
          </a:p>
        </p:txBody>
      </p:sp>
      <p:sp>
        <p:nvSpPr>
          <p:cNvPr id="8" name="Text Placeholder 7"/>
          <p:cNvSpPr>
            <a:spLocks noGrp="1"/>
          </p:cNvSpPr>
          <p:nvPr>
            <p:ph type="body" sz="quarter" idx="10"/>
          </p:nvPr>
        </p:nvSpPr>
        <p:spPr>
          <a:xfrm>
            <a:off x="662583" y="1663800"/>
            <a:ext cx="7913489" cy="4494312"/>
          </a:xfrm>
        </p:spPr>
        <p:txBody>
          <a:bodyPr>
            <a:normAutofit/>
          </a:bodyPr>
          <a:lstStyle/>
          <a:p>
            <a:pPr>
              <a:buFont typeface="Arial" panose="020B0604020202020204" pitchFamily="34" charset="0"/>
              <a:buChar char="+"/>
            </a:pPr>
            <a:r>
              <a:rPr lang="en-US" dirty="0"/>
              <a:t>Confirmation bias</a:t>
            </a:r>
          </a:p>
          <a:p>
            <a:pPr>
              <a:buFont typeface="Arial" panose="020B0604020202020204" pitchFamily="34" charset="0"/>
              <a:buChar char="+"/>
            </a:pPr>
            <a:r>
              <a:rPr lang="en-US" dirty="0" smtClean="0"/>
              <a:t>Racial </a:t>
            </a:r>
            <a:r>
              <a:rPr lang="en-US" dirty="0"/>
              <a:t>Stereotypes </a:t>
            </a:r>
          </a:p>
          <a:p>
            <a:pPr>
              <a:buFont typeface="Arial" panose="020B0604020202020204" pitchFamily="34" charset="0"/>
              <a:buChar char="+"/>
            </a:pPr>
            <a:r>
              <a:rPr lang="en-US" dirty="0" smtClean="0"/>
              <a:t>Moral </a:t>
            </a:r>
            <a:r>
              <a:rPr lang="en-US" dirty="0"/>
              <a:t>license</a:t>
            </a:r>
            <a:endParaRPr lang="en-AU" dirty="0"/>
          </a:p>
          <a:p>
            <a:pPr>
              <a:buFont typeface="Arial" panose="020B0604020202020204" pitchFamily="34" charset="0"/>
              <a:buChar char="+"/>
            </a:pPr>
            <a:r>
              <a:rPr lang="en-AU" dirty="0"/>
              <a:t>Self Serving Bias</a:t>
            </a:r>
          </a:p>
          <a:p>
            <a:pPr>
              <a:buFont typeface="Arial" panose="020B0604020202020204" pitchFamily="34" charset="0"/>
              <a:buChar char="+"/>
            </a:pPr>
            <a:r>
              <a:rPr lang="en-AU" dirty="0"/>
              <a:t>Overconfidence </a:t>
            </a:r>
            <a:r>
              <a:rPr lang="en-AU" dirty="0" smtClean="0"/>
              <a:t>Bias</a:t>
            </a:r>
          </a:p>
          <a:p>
            <a:pPr>
              <a:buFont typeface="Arial" panose="020B0604020202020204" pitchFamily="34" charset="0"/>
              <a:buChar char="+"/>
            </a:pPr>
            <a:r>
              <a:rPr lang="en-AU" dirty="0" smtClean="0"/>
              <a:t>Framing</a:t>
            </a:r>
            <a:endParaRPr lang="en-AU" dirty="0"/>
          </a:p>
          <a:p>
            <a:pPr marL="0" indent="0" algn="r">
              <a:buNone/>
            </a:pPr>
            <a:endParaRPr lang="en-GB" sz="1181" i="1" dirty="0"/>
          </a:p>
          <a:p>
            <a:pPr marL="0" indent="0" algn="r">
              <a:buNone/>
            </a:pPr>
            <a:endParaRPr lang="en-GB" sz="1181" i="1" dirty="0"/>
          </a:p>
          <a:p>
            <a:pPr marL="0" indent="0" algn="r">
              <a:buNone/>
            </a:pPr>
            <a:endParaRPr lang="en-GB" sz="1181" i="1" dirty="0"/>
          </a:p>
          <a:p>
            <a:pPr marL="0" indent="0" algn="r">
              <a:buNone/>
            </a:pPr>
            <a:endParaRPr lang="en-GB" sz="1181" i="1" dirty="0"/>
          </a:p>
        </p:txBody>
      </p:sp>
      <p:pic>
        <p:nvPicPr>
          <p:cNvPr id="5" name="Picture 4" descr="http://www.cycleback.com/illusionbox.jpg"/>
          <p:cNvPicPr/>
          <p:nvPr/>
        </p:nvPicPr>
        <p:blipFill>
          <a:blip r:embed="rId3">
            <a:extLst>
              <a:ext uri="{BEBA8EAE-BF5A-486C-A8C5-ECC9F3942E4B}">
                <a14:imgProps xmlns:a14="http://schemas.microsoft.com/office/drawing/2010/main">
                  <a14:imgLayer r:embed="rId4">
                    <a14:imgEffect>
                      <a14:backgroundRemoval t="1000" b="100000" l="0" r="100000"/>
                    </a14:imgEffect>
                  </a14:imgLayer>
                </a14:imgProps>
              </a:ext>
              <a:ext uri="{28A0092B-C50C-407E-A947-70E740481C1C}">
                <a14:useLocalDpi xmlns:a14="http://schemas.microsoft.com/office/drawing/2010/main" val="0"/>
              </a:ext>
            </a:extLst>
          </a:blip>
          <a:srcRect/>
          <a:stretch>
            <a:fillRect/>
          </a:stretch>
        </p:blipFill>
        <p:spPr bwMode="auto">
          <a:xfrm>
            <a:off x="5462753" y="1150753"/>
            <a:ext cx="3141279" cy="2463507"/>
          </a:xfrm>
          <a:prstGeom prst="rect">
            <a:avLst/>
          </a:prstGeom>
          <a:noFill/>
          <a:ln>
            <a:noFill/>
          </a:ln>
        </p:spPr>
      </p:pic>
    </p:spTree>
    <p:extLst>
      <p:ext uri="{BB962C8B-B14F-4D97-AF65-F5344CB8AC3E}">
        <p14:creationId xmlns:p14="http://schemas.microsoft.com/office/powerpoint/2010/main" val="147945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6296" y="685554"/>
            <a:ext cx="8286974" cy="5467871"/>
            <a:chOff x="361952" y="650876"/>
            <a:chExt cx="8418513" cy="5554663"/>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2" y="650876"/>
              <a:ext cx="8418513" cy="555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533400" y="3749040"/>
              <a:ext cx="3413760" cy="15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4892040" y="3718560"/>
              <a:ext cx="3413760" cy="15240"/>
            </a:xfrm>
            <a:prstGeom prst="line">
              <a:avLst/>
            </a:prstGeom>
          </p:spPr>
          <p:style>
            <a:lnRef idx="2">
              <a:schemeClr val="accent1"/>
            </a:lnRef>
            <a:fillRef idx="0">
              <a:schemeClr val="accent1"/>
            </a:fillRef>
            <a:effectRef idx="1">
              <a:schemeClr val="accent1"/>
            </a:effectRef>
            <a:fontRef idx="minor">
              <a:schemeClr val="tx1"/>
            </a:fontRef>
          </p:style>
        </p:cxnSp>
        <p:pic>
          <p:nvPicPr>
            <p:cNvPr id="53" name="Picture 3">
              <a:hlinkClick r:id="rId4" action="ppaction://hlinkfile"/>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backgroundRemoval t="0" b="100000" l="0" r="100000">
                          <a14:foregroundMark x1="48562" y1="53355" x2="48562" y2="53355"/>
                          <a14:foregroundMark x1="9105" y1="74121" x2="9904" y2="74121"/>
                          <a14:foregroundMark x1="8626" y1="41054" x2="9105" y2="39936"/>
                          <a14:foregroundMark x1="24441" y1="18850" x2="24441" y2="18850"/>
                          <a14:foregroundMark x1="93450" y1="58307" x2="93450" y2="58307"/>
                        </a14:backgroundRemoval>
                      </a14:imgEffect>
                    </a14:imgLayer>
                  </a14:imgProps>
                </a:ext>
                <a:ext uri="{28A0092B-C50C-407E-A947-70E740481C1C}">
                  <a14:useLocalDpi xmlns:a14="http://schemas.microsoft.com/office/drawing/2010/main" val="0"/>
                </a:ext>
              </a:extLst>
            </a:blip>
            <a:srcRect/>
            <a:stretch>
              <a:fillRect/>
            </a:stretch>
          </p:blipFill>
          <p:spPr bwMode="auto">
            <a:xfrm>
              <a:off x="539092" y="5806489"/>
              <a:ext cx="399051" cy="3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949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AU" altLang="en-US" sz="1969" dirty="0">
                <a:solidFill>
                  <a:schemeClr val="tx1"/>
                </a:solidFill>
                <a:latin typeface="+mj-lt"/>
                <a:cs typeface="Century Gothic"/>
                <a:sym typeface="Arial" pitchFamily="34" charset="0"/>
              </a:rPr>
              <a:t>Legalism </a:t>
            </a:r>
            <a:r>
              <a:rPr lang="en-AU" altLang="en-US" sz="1969" b="0" dirty="0">
                <a:solidFill>
                  <a:schemeClr val="tx1"/>
                </a:solidFill>
                <a:latin typeface="+mj-lt"/>
                <a:cs typeface="Century Gothic"/>
                <a:sym typeface="Arial" pitchFamily="34" charset="0"/>
              </a:rPr>
              <a:t>the inability to imagine moral obligations beyond the law;</a:t>
            </a:r>
          </a:p>
          <a:p>
            <a:r>
              <a:rPr lang="en-AU" altLang="en-US" sz="1969" dirty="0">
                <a:solidFill>
                  <a:schemeClr val="tx1"/>
                </a:solidFill>
                <a:latin typeface="+mj-lt"/>
                <a:cs typeface="Century Gothic"/>
                <a:sym typeface="Arial" pitchFamily="34" charset="0"/>
              </a:rPr>
              <a:t>Tribalism </a:t>
            </a:r>
            <a:r>
              <a:rPr lang="en-AU" altLang="en-US" sz="1969" b="0" dirty="0">
                <a:solidFill>
                  <a:schemeClr val="tx1"/>
                </a:solidFill>
                <a:latin typeface="+mj-lt"/>
                <a:cs typeface="Century Gothic"/>
                <a:sym typeface="Arial" pitchFamily="34" charset="0"/>
              </a:rPr>
              <a:t>or the belief that the company is always right;</a:t>
            </a:r>
          </a:p>
          <a:p>
            <a:r>
              <a:rPr lang="en-AU" altLang="en-US" sz="1969" dirty="0">
                <a:solidFill>
                  <a:schemeClr val="tx1"/>
                </a:solidFill>
                <a:latin typeface="+mj-lt"/>
                <a:cs typeface="Century Gothic"/>
                <a:sym typeface="Arial" pitchFamily="34" charset="0"/>
              </a:rPr>
              <a:t>Moral relativism </a:t>
            </a:r>
            <a:r>
              <a:rPr lang="en-AU" altLang="en-US" sz="1969" b="0" dirty="0">
                <a:solidFill>
                  <a:schemeClr val="tx1"/>
                </a:solidFill>
                <a:latin typeface="+mj-lt"/>
                <a:cs typeface="Century Gothic"/>
                <a:sym typeface="Arial" pitchFamily="34" charset="0"/>
              </a:rPr>
              <a:t>the excusing of unethical practices by viewing business as "a game" and oneself as "a role";</a:t>
            </a:r>
          </a:p>
          <a:p>
            <a:r>
              <a:rPr lang="en-AU" altLang="en-US" sz="1969" dirty="0">
                <a:solidFill>
                  <a:schemeClr val="tx1"/>
                </a:solidFill>
                <a:latin typeface="+mj-lt"/>
                <a:cs typeface="Century Gothic"/>
                <a:sym typeface="Arial" pitchFamily="34" charset="0"/>
              </a:rPr>
              <a:t>Scientism </a:t>
            </a:r>
            <a:r>
              <a:rPr lang="en-AU" altLang="en-US" sz="1969" b="0" dirty="0">
                <a:solidFill>
                  <a:schemeClr val="tx1"/>
                </a:solidFill>
                <a:latin typeface="+mj-lt"/>
                <a:cs typeface="Century Gothic"/>
                <a:sym typeface="Arial" pitchFamily="34" charset="0"/>
              </a:rPr>
              <a:t>the elevation of science-including management science-to a position of unquestioned authority</a:t>
            </a:r>
          </a:p>
        </p:txBody>
      </p:sp>
      <p:sp>
        <p:nvSpPr>
          <p:cNvPr id="3" name="Title 2"/>
          <p:cNvSpPr>
            <a:spLocks noGrp="1"/>
          </p:cNvSpPr>
          <p:nvPr>
            <p:ph type="title"/>
          </p:nvPr>
        </p:nvSpPr>
        <p:spPr/>
        <p:txBody>
          <a:bodyPr>
            <a:normAutofit/>
          </a:bodyPr>
          <a:lstStyle/>
          <a:p>
            <a:r>
              <a:rPr lang="en-GB" cap="all" dirty="0">
                <a:solidFill>
                  <a:schemeClr val="tx1"/>
                </a:solidFill>
              </a:rPr>
              <a:t>Four categories of self-deception</a:t>
            </a:r>
          </a:p>
        </p:txBody>
      </p:sp>
      <p:sp>
        <p:nvSpPr>
          <p:cNvPr id="4" name="TextBox 3"/>
          <p:cNvSpPr txBox="1"/>
          <p:nvPr/>
        </p:nvSpPr>
        <p:spPr bwMode="auto">
          <a:xfrm>
            <a:off x="6361312" y="5817138"/>
            <a:ext cx="1189967" cy="151484"/>
          </a:xfrm>
          <a:prstGeom prst="rect">
            <a:avLst/>
          </a:prstGeom>
          <a:noFill/>
        </p:spPr>
        <p:txBody>
          <a:bodyPr wrap="square" lIns="0" tIns="0" rIns="0" bIns="0">
            <a:spAutoFit/>
          </a:bodyPr>
          <a:lstStyle/>
          <a:p>
            <a:pPr algn="r" defTabSz="450068">
              <a:defRPr/>
            </a:pPr>
            <a:r>
              <a:rPr lang="en-GB" sz="984" dirty="0">
                <a:solidFill>
                  <a:prstClr val="white"/>
                </a:solidFill>
              </a:rPr>
              <a:t>JOHN KNAPP, 1999</a:t>
            </a:r>
          </a:p>
        </p:txBody>
      </p:sp>
      <p:sp>
        <p:nvSpPr>
          <p:cNvPr id="11" name="TextBox 10"/>
          <p:cNvSpPr txBox="1"/>
          <p:nvPr/>
        </p:nvSpPr>
        <p:spPr bwMode="auto">
          <a:xfrm>
            <a:off x="8112932" y="6274061"/>
            <a:ext cx="357526" cy="151484"/>
          </a:xfrm>
          <a:prstGeom prst="rect">
            <a:avLst/>
          </a:prstGeom>
          <a:noFill/>
        </p:spPr>
        <p:txBody>
          <a:bodyPr wrap="square" lIns="0" tIns="0" rIns="0" bIns="0">
            <a:spAutoFit/>
          </a:bodyPr>
          <a:lstStyle/>
          <a:p>
            <a:pPr algn="r" defTabSz="450068">
              <a:defRPr/>
            </a:pPr>
            <a:fld id="{9874E3F2-0C7A-DC48-9691-FC9C21F92B86}" type="slidenum">
              <a:rPr lang="en-US" sz="984" b="1">
                <a:solidFill>
                  <a:prstClr val="white"/>
                </a:solidFill>
              </a:rPr>
              <a:pPr algn="r" defTabSz="450068">
                <a:defRPr/>
              </a:pPr>
              <a:t>73</a:t>
            </a:fld>
            <a:endParaRPr lang="en-US" sz="984" b="1" dirty="0">
              <a:solidFill>
                <a:prstClr val="white"/>
              </a:solidFill>
              <a:latin typeface="Signika Negative" pitchFamily="2" charset="0"/>
            </a:endParaRPr>
          </a:p>
        </p:txBody>
      </p:sp>
    </p:spTree>
    <p:extLst>
      <p:ext uri="{BB962C8B-B14F-4D97-AF65-F5344CB8AC3E}">
        <p14:creationId xmlns:p14="http://schemas.microsoft.com/office/powerpoint/2010/main" val="31685506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530671" y="476650"/>
            <a:ext cx="7939788" cy="593825"/>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150" b="1" spc="98" dirty="0">
                <a:solidFill>
                  <a:prstClr val="white"/>
                </a:solidFill>
              </a:rPr>
              <a:t>Ethical framework</a:t>
            </a:r>
            <a:endParaRPr lang="en-US" sz="3150" b="1" spc="98" dirty="0">
              <a:solidFill>
                <a:prstClr val="white"/>
              </a:solidFill>
              <a:ea typeface="Franchise" pitchFamily="49" charset="0"/>
              <a:cs typeface="Arial"/>
            </a:endParaRPr>
          </a:p>
        </p:txBody>
      </p:sp>
      <p:sp>
        <p:nvSpPr>
          <p:cNvPr id="53" name="TextBox 52"/>
          <p:cNvSpPr txBox="1"/>
          <p:nvPr/>
        </p:nvSpPr>
        <p:spPr bwMode="auto">
          <a:xfrm>
            <a:off x="6185886" y="6274062"/>
            <a:ext cx="1441349" cy="151484"/>
          </a:xfrm>
          <a:prstGeom prst="rect">
            <a:avLst/>
          </a:prstGeom>
          <a:noFill/>
        </p:spPr>
        <p:txBody>
          <a:bodyPr wrap="square" lIns="0" tIns="0" rIns="0" bIns="0">
            <a:spAutoFit/>
          </a:bodyPr>
          <a:lstStyle/>
          <a:p>
            <a:pPr defTabSz="449764">
              <a:defRPr/>
            </a:pPr>
            <a:r>
              <a:rPr lang="en-US" sz="984" dirty="0">
                <a:solidFill>
                  <a:prstClr val="black"/>
                </a:solidFill>
              </a:rPr>
              <a:t>THE ETHICS CENTRE</a:t>
            </a:r>
            <a:endParaRPr lang="en-US" sz="984" b="1" dirty="0">
              <a:solidFill>
                <a:prstClr val="black"/>
              </a:solidFill>
              <a:latin typeface="Signika Negative" pitchFamily="2" charset="0"/>
            </a:endParaRPr>
          </a:p>
        </p:txBody>
      </p:sp>
      <p:sp>
        <p:nvSpPr>
          <p:cNvPr id="55" name="TextBox 54"/>
          <p:cNvSpPr txBox="1"/>
          <p:nvPr/>
        </p:nvSpPr>
        <p:spPr bwMode="auto">
          <a:xfrm>
            <a:off x="8113074" y="6274061"/>
            <a:ext cx="357526" cy="151484"/>
          </a:xfrm>
          <a:prstGeom prst="rect">
            <a:avLst/>
          </a:prstGeom>
          <a:noFill/>
        </p:spPr>
        <p:txBody>
          <a:bodyPr wrap="square" lIns="0" tIns="0" rIns="0" bIns="0">
            <a:spAutoFit/>
          </a:bodyPr>
          <a:lstStyle/>
          <a:p>
            <a:pPr algn="r" defTabSz="449764">
              <a:defRPr/>
            </a:pPr>
            <a:fld id="{9874E3F2-0C7A-DC48-9691-FC9C21F92B86}" type="slidenum">
              <a:rPr lang="en-US" sz="984" b="1">
                <a:solidFill>
                  <a:prstClr val="black"/>
                </a:solidFill>
              </a:rPr>
              <a:pPr algn="r" defTabSz="449764">
                <a:defRPr/>
              </a:pPr>
              <a:t>74</a:t>
            </a:fld>
            <a:endParaRPr lang="en-US" sz="984" b="1" dirty="0">
              <a:solidFill>
                <a:prstClr val="black"/>
              </a:solidFill>
              <a:latin typeface="Signika Negative" pitchFamily="2" charset="0"/>
            </a:endParaRPr>
          </a:p>
        </p:txBody>
      </p:sp>
      <p:pic>
        <p:nvPicPr>
          <p:cNvPr id="13" name="Picture 12"/>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75134" y="1545046"/>
            <a:ext cx="6743948" cy="4425545"/>
          </a:xfrm>
          <a:prstGeom prst="rect">
            <a:avLst/>
          </a:prstGeom>
          <a:solidFill>
            <a:schemeClr val="bg1"/>
          </a:solidFill>
        </p:spPr>
      </p:pic>
      <p:pic>
        <p:nvPicPr>
          <p:cNvPr id="6" name="Picture 3">
            <a:hlinkClick r:id="rId4" action="ppaction://hlinkfile"/>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backgroundRemoval t="0" b="100000" l="0" r="100000">
                        <a14:foregroundMark x1="48562" y1="53355" x2="48562" y2="53355"/>
                        <a14:foregroundMark x1="9105" y1="74121" x2="9904" y2="74121"/>
                        <a14:foregroundMark x1="8626" y1="41054" x2="9105" y2="39936"/>
                        <a14:foregroundMark x1="24441" y1="18850" x2="24441" y2="18850"/>
                        <a14:foregroundMark x1="93450" y1="58307" x2="93450" y2="58307"/>
                      </a14:backgroundRemoval>
                    </a14:imgEffect>
                  </a14:imgLayer>
                </a14:imgProps>
              </a:ext>
              <a:ext uri="{28A0092B-C50C-407E-A947-70E740481C1C}">
                <a14:useLocalDpi xmlns:a14="http://schemas.microsoft.com/office/drawing/2010/main" val="0"/>
              </a:ext>
            </a:extLst>
          </a:blip>
          <a:srcRect/>
          <a:stretch>
            <a:fillRect/>
          </a:stretch>
        </p:blipFill>
        <p:spPr bwMode="auto">
          <a:xfrm>
            <a:off x="4235180" y="2735242"/>
            <a:ext cx="392816" cy="39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93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28" y="3318748"/>
            <a:ext cx="6563320" cy="3450431"/>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p:cNvSpPr txBox="1">
            <a:spLocks/>
          </p:cNvSpPr>
          <p:nvPr/>
        </p:nvSpPr>
        <p:spPr>
          <a:xfrm>
            <a:off x="2985523" y="2696245"/>
            <a:ext cx="3417549" cy="593825"/>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150" b="1" spc="98" dirty="0">
                <a:solidFill>
                  <a:prstClr val="white"/>
                </a:solidFill>
              </a:rPr>
              <a:t>Shadow Values </a:t>
            </a:r>
            <a:endParaRPr lang="en-US" sz="3150" b="1" spc="98" dirty="0">
              <a:solidFill>
                <a:prstClr val="white"/>
              </a:solidFill>
              <a:ea typeface="Franchise" pitchFamily="49" charset="0"/>
              <a:cs typeface="Arial"/>
            </a:endParaRPr>
          </a:p>
        </p:txBody>
      </p:sp>
      <p:sp>
        <p:nvSpPr>
          <p:cNvPr id="55" name="TextBox 54"/>
          <p:cNvSpPr txBox="1"/>
          <p:nvPr/>
        </p:nvSpPr>
        <p:spPr bwMode="auto">
          <a:xfrm>
            <a:off x="8113074" y="6274061"/>
            <a:ext cx="357526" cy="151484"/>
          </a:xfrm>
          <a:prstGeom prst="rect">
            <a:avLst/>
          </a:prstGeom>
          <a:noFill/>
        </p:spPr>
        <p:txBody>
          <a:bodyPr wrap="square" lIns="0" tIns="0" rIns="0" bIns="0">
            <a:spAutoFit/>
          </a:bodyPr>
          <a:lstStyle/>
          <a:p>
            <a:pPr algn="r" defTabSz="449764">
              <a:defRPr/>
            </a:pPr>
            <a:fld id="{9874E3F2-0C7A-DC48-9691-FC9C21F92B86}" type="slidenum">
              <a:rPr lang="en-US" sz="984" b="1">
                <a:solidFill>
                  <a:prstClr val="black"/>
                </a:solidFill>
              </a:rPr>
              <a:pPr algn="r" defTabSz="449764">
                <a:defRPr/>
              </a:pPr>
              <a:t>75</a:t>
            </a:fld>
            <a:endParaRPr lang="en-US" sz="984" b="1" dirty="0">
              <a:solidFill>
                <a:prstClr val="black"/>
              </a:solidFill>
              <a:latin typeface="Signika Negative" pitchFamily="2" charset="0"/>
            </a:endParaRPr>
          </a:p>
        </p:txBody>
      </p:sp>
    </p:spTree>
    <p:extLst>
      <p:ext uri="{BB962C8B-B14F-4D97-AF65-F5344CB8AC3E}">
        <p14:creationId xmlns:p14="http://schemas.microsoft.com/office/powerpoint/2010/main" val="139584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6294" y="476577"/>
            <a:ext cx="9416548" cy="6276152"/>
            <a:chOff x="97822" y="438583"/>
            <a:chExt cx="9566017" cy="6375773"/>
          </a:xfrm>
        </p:grpSpPr>
        <p:sp>
          <p:nvSpPr>
            <p:cNvPr id="53" name="TextBox 52"/>
            <p:cNvSpPr txBox="1"/>
            <p:nvPr/>
          </p:nvSpPr>
          <p:spPr bwMode="auto">
            <a:xfrm>
              <a:off x="6284103" y="6480491"/>
              <a:ext cx="2320835" cy="153888"/>
            </a:xfrm>
            <a:prstGeom prst="rect">
              <a:avLst/>
            </a:prstGeom>
            <a:noFill/>
          </p:spPr>
          <p:txBody>
            <a:bodyPr wrap="square" lIns="0" tIns="0" rIns="0" bIns="0">
              <a:spAutoFit/>
            </a:bodyPr>
            <a:lstStyle/>
            <a:p>
              <a:pPr defTabSz="449764">
                <a:defRPr/>
              </a:pPr>
              <a:r>
                <a:rPr lang="en-US" sz="984" dirty="0">
                  <a:solidFill>
                    <a:prstClr val="black"/>
                  </a:solidFill>
                </a:rPr>
                <a:t>THE ETHICS CENTRE</a:t>
              </a:r>
              <a:endParaRPr lang="en-US" sz="984" b="1" dirty="0">
                <a:solidFill>
                  <a:prstClr val="black"/>
                </a:solidFill>
                <a:latin typeface="Signika Negative" pitchFamily="2" charset="0"/>
              </a:endParaRPr>
            </a:p>
          </p:txBody>
        </p:sp>
        <p:sp>
          <p:nvSpPr>
            <p:cNvPr id="16" name="TextBox 15"/>
            <p:cNvSpPr txBox="1"/>
            <p:nvPr/>
          </p:nvSpPr>
          <p:spPr bwMode="auto">
            <a:xfrm>
              <a:off x="8241731" y="6267131"/>
              <a:ext cx="363201" cy="153888"/>
            </a:xfrm>
            <a:prstGeom prst="rect">
              <a:avLst/>
            </a:prstGeom>
            <a:noFill/>
          </p:spPr>
          <p:txBody>
            <a:bodyPr wrap="square" lIns="0" tIns="0" rIns="0" bIns="0">
              <a:spAutoFit/>
            </a:bodyPr>
            <a:lstStyle/>
            <a:p>
              <a:pPr algn="r" defTabSz="449764">
                <a:defRPr/>
              </a:pPr>
              <a:fld id="{9874E3F2-0C7A-DC48-9691-FC9C21F92B86}" type="slidenum">
                <a:rPr lang="en-US" sz="984" b="1">
                  <a:solidFill>
                    <a:prstClr val="black"/>
                  </a:solidFill>
                </a:rPr>
                <a:pPr algn="r" defTabSz="449764">
                  <a:defRPr/>
                </a:pPr>
                <a:t>76</a:t>
              </a:fld>
              <a:endParaRPr lang="en-US" sz="984" b="1" dirty="0">
                <a:solidFill>
                  <a:prstClr val="black"/>
                </a:solidFill>
                <a:latin typeface="Signika Negative" pitchFamily="2" charset="0"/>
              </a:endParaRPr>
            </a:p>
          </p:txBody>
        </p:sp>
        <p:sp>
          <p:nvSpPr>
            <p:cNvPr id="3" name="TextBox 2"/>
            <p:cNvSpPr txBox="1"/>
            <p:nvPr/>
          </p:nvSpPr>
          <p:spPr>
            <a:xfrm>
              <a:off x="9479296" y="1412265"/>
              <a:ext cx="184543" cy="369269"/>
            </a:xfrm>
            <a:prstGeom prst="rect">
              <a:avLst/>
            </a:prstGeom>
            <a:noFill/>
          </p:spPr>
          <p:txBody>
            <a:bodyPr wrap="none" lIns="89951" tIns="44975" rIns="89951" bIns="44975" rtlCol="0">
              <a:spAutoFit/>
            </a:bodyPr>
            <a:lstStyle/>
            <a:p>
              <a:pPr defTabSz="449764"/>
              <a:endParaRPr lang="en-US" sz="1772" dirty="0">
                <a:solidFill>
                  <a:prstClr val="black"/>
                </a:solidFill>
              </a:endParaRPr>
            </a:p>
          </p:txBody>
        </p:sp>
        <p:sp>
          <p:nvSpPr>
            <p:cNvPr id="13" name="Subtitle 2"/>
            <p:cNvSpPr txBox="1">
              <a:spLocks/>
            </p:cNvSpPr>
            <p:nvPr/>
          </p:nvSpPr>
          <p:spPr>
            <a:xfrm>
              <a:off x="539094" y="438583"/>
              <a:ext cx="8065816" cy="603251"/>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150" b="1" spc="98" dirty="0">
                  <a:solidFill>
                    <a:prstClr val="black"/>
                  </a:solidFill>
                </a:rPr>
                <a:t>Steps to Good Decision Making</a:t>
              </a:r>
              <a:endParaRPr lang="en-US" sz="3150" b="1" spc="98" dirty="0">
                <a:solidFill>
                  <a:prstClr val="black">
                    <a:lumMod val="65000"/>
                    <a:lumOff val="35000"/>
                  </a:prstClr>
                </a:solidFill>
                <a:ea typeface="Franchise" pitchFamily="49" charset="0"/>
                <a:cs typeface="Arial"/>
              </a:endParaRPr>
            </a:p>
          </p:txBody>
        </p:sp>
        <p:grpSp>
          <p:nvGrpSpPr>
            <p:cNvPr id="50" name="Group 49"/>
            <p:cNvGrpSpPr/>
            <p:nvPr/>
          </p:nvGrpSpPr>
          <p:grpSpPr>
            <a:xfrm>
              <a:off x="1631404" y="1003515"/>
              <a:ext cx="7215158" cy="955443"/>
              <a:chOff x="1631403" y="1033979"/>
              <a:chExt cx="7215158" cy="955436"/>
            </a:xfrm>
          </p:grpSpPr>
          <p:sp>
            <p:nvSpPr>
              <p:cNvPr id="14" name="Rectangle 13"/>
              <p:cNvSpPr/>
              <p:nvPr/>
            </p:nvSpPr>
            <p:spPr>
              <a:xfrm>
                <a:off x="1631403" y="1102760"/>
                <a:ext cx="7215158" cy="495714"/>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23" name="TextBox 22"/>
              <p:cNvSpPr txBox="1"/>
              <p:nvPr/>
            </p:nvSpPr>
            <p:spPr>
              <a:xfrm>
                <a:off x="1654079" y="1033979"/>
                <a:ext cx="601916" cy="955436"/>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01</a:t>
                </a:r>
              </a:p>
            </p:txBody>
          </p:sp>
          <p:sp>
            <p:nvSpPr>
              <p:cNvPr id="26" name="TextBox 25"/>
              <p:cNvSpPr txBox="1"/>
              <p:nvPr/>
            </p:nvSpPr>
            <p:spPr>
              <a:xfrm>
                <a:off x="2077233" y="1168265"/>
                <a:ext cx="6419061" cy="323163"/>
              </a:xfrm>
              <a:prstGeom prst="rect">
                <a:avLst/>
              </a:prstGeom>
              <a:noFill/>
            </p:spPr>
            <p:txBody>
              <a:bodyPr wrap="square" rtlCol="0">
                <a:spAutoFit/>
              </a:bodyPr>
              <a:lstStyle/>
              <a:p>
                <a:pPr defTabSz="449764"/>
                <a:r>
                  <a:rPr lang="en-US" sz="1477" dirty="0">
                    <a:solidFill>
                      <a:prstClr val="black"/>
                    </a:solidFill>
                  </a:rPr>
                  <a:t>What’s your gut reaction? Why?</a:t>
                </a:r>
              </a:p>
            </p:txBody>
          </p:sp>
        </p:grpSp>
        <p:grpSp>
          <p:nvGrpSpPr>
            <p:cNvPr id="81" name="Group 80"/>
            <p:cNvGrpSpPr/>
            <p:nvPr/>
          </p:nvGrpSpPr>
          <p:grpSpPr>
            <a:xfrm>
              <a:off x="1626948" y="1542326"/>
              <a:ext cx="7256969" cy="959390"/>
              <a:chOff x="1626928" y="1530890"/>
              <a:chExt cx="7256969" cy="1070000"/>
            </a:xfrm>
          </p:grpSpPr>
          <p:sp>
            <p:nvSpPr>
              <p:cNvPr id="15" name="Rectangle 14"/>
              <p:cNvSpPr/>
              <p:nvPr/>
            </p:nvSpPr>
            <p:spPr>
              <a:xfrm>
                <a:off x="1626928" y="1530890"/>
                <a:ext cx="7219634" cy="472420"/>
              </a:xfrm>
              <a:prstGeom prst="rect">
                <a:avLst/>
              </a:prstGeom>
              <a:solidFill>
                <a:srgbClr val="C2E6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24" name="TextBox 23"/>
              <p:cNvSpPr txBox="1"/>
              <p:nvPr/>
            </p:nvSpPr>
            <p:spPr>
              <a:xfrm>
                <a:off x="1642130" y="1535292"/>
                <a:ext cx="670872" cy="1065598"/>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02</a:t>
                </a:r>
              </a:p>
            </p:txBody>
          </p:sp>
          <p:sp>
            <p:nvSpPr>
              <p:cNvPr id="27" name="TextBox 26"/>
              <p:cNvSpPr txBox="1"/>
              <p:nvPr/>
            </p:nvSpPr>
            <p:spPr>
              <a:xfrm>
                <a:off x="2090219" y="1532517"/>
                <a:ext cx="6793678" cy="617870"/>
              </a:xfrm>
              <a:prstGeom prst="rect">
                <a:avLst/>
              </a:prstGeom>
              <a:noFill/>
            </p:spPr>
            <p:txBody>
              <a:bodyPr wrap="square" rtlCol="0">
                <a:spAutoFit/>
              </a:bodyPr>
              <a:lstStyle/>
              <a:p>
                <a:pPr defTabSz="449764"/>
                <a:r>
                  <a:rPr lang="en-US" sz="1477" dirty="0">
                    <a:solidFill>
                      <a:prstClr val="black"/>
                    </a:solidFill>
                  </a:rPr>
                  <a:t>What are the facts and assumptions? What values are in play in framing the facts and assumptions</a:t>
                </a:r>
              </a:p>
            </p:txBody>
          </p:sp>
        </p:grpSp>
        <p:grpSp>
          <p:nvGrpSpPr>
            <p:cNvPr id="82" name="Group 81"/>
            <p:cNvGrpSpPr/>
            <p:nvPr/>
          </p:nvGrpSpPr>
          <p:grpSpPr>
            <a:xfrm>
              <a:off x="1619547" y="2024834"/>
              <a:ext cx="7219635" cy="955443"/>
              <a:chOff x="1619527" y="1948629"/>
              <a:chExt cx="7219635" cy="955443"/>
            </a:xfrm>
          </p:grpSpPr>
          <p:sp>
            <p:nvSpPr>
              <p:cNvPr id="18" name="Rectangle 17"/>
              <p:cNvSpPr/>
              <p:nvPr/>
            </p:nvSpPr>
            <p:spPr>
              <a:xfrm>
                <a:off x="1619527" y="2040139"/>
                <a:ext cx="7219635" cy="428959"/>
              </a:xfrm>
              <a:prstGeom prst="rect">
                <a:avLst/>
              </a:prstGeom>
              <a:solidFill>
                <a:srgbClr val="B8C8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25" name="TextBox 24"/>
              <p:cNvSpPr txBox="1"/>
              <p:nvPr/>
            </p:nvSpPr>
            <p:spPr>
              <a:xfrm>
                <a:off x="1642130" y="1948629"/>
                <a:ext cx="560595" cy="955443"/>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03</a:t>
                </a:r>
              </a:p>
            </p:txBody>
          </p:sp>
          <p:sp>
            <p:nvSpPr>
              <p:cNvPr id="28" name="TextBox 27"/>
              <p:cNvSpPr txBox="1"/>
              <p:nvPr/>
            </p:nvSpPr>
            <p:spPr>
              <a:xfrm>
                <a:off x="2107857" y="2066974"/>
                <a:ext cx="6541956" cy="323165"/>
              </a:xfrm>
              <a:prstGeom prst="rect">
                <a:avLst/>
              </a:prstGeom>
              <a:noFill/>
            </p:spPr>
            <p:txBody>
              <a:bodyPr wrap="square" rtlCol="0">
                <a:spAutoFit/>
              </a:bodyPr>
              <a:lstStyle/>
              <a:p>
                <a:pPr defTabSz="449764"/>
                <a:r>
                  <a:rPr lang="en-US" sz="1477" dirty="0">
                    <a:solidFill>
                      <a:prstClr val="black"/>
                    </a:solidFill>
                  </a:rPr>
                  <a:t>Are there any non-negotiables?</a:t>
                </a:r>
              </a:p>
            </p:txBody>
          </p:sp>
        </p:grpSp>
        <p:grpSp>
          <p:nvGrpSpPr>
            <p:cNvPr id="83" name="Group 82"/>
            <p:cNvGrpSpPr/>
            <p:nvPr/>
          </p:nvGrpSpPr>
          <p:grpSpPr>
            <a:xfrm>
              <a:off x="1626928" y="2434880"/>
              <a:ext cx="7219634" cy="955443"/>
              <a:chOff x="1626928" y="2480609"/>
              <a:chExt cx="7219634" cy="955443"/>
            </a:xfrm>
          </p:grpSpPr>
          <p:sp>
            <p:nvSpPr>
              <p:cNvPr id="21" name="Rectangle 20"/>
              <p:cNvSpPr/>
              <p:nvPr/>
            </p:nvSpPr>
            <p:spPr>
              <a:xfrm>
                <a:off x="1626928" y="2608216"/>
                <a:ext cx="7219634" cy="378823"/>
              </a:xfrm>
              <a:prstGeom prst="rect">
                <a:avLst/>
              </a:prstGeom>
              <a:solidFill>
                <a:srgbClr val="7FF8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29" name="TextBox 28"/>
              <p:cNvSpPr txBox="1"/>
              <p:nvPr/>
            </p:nvSpPr>
            <p:spPr>
              <a:xfrm>
                <a:off x="2084407" y="2598849"/>
                <a:ext cx="6380137" cy="323165"/>
              </a:xfrm>
              <a:prstGeom prst="rect">
                <a:avLst/>
              </a:prstGeom>
              <a:noFill/>
            </p:spPr>
            <p:txBody>
              <a:bodyPr wrap="square" rtlCol="0">
                <a:spAutoFit/>
              </a:bodyPr>
              <a:lstStyle/>
              <a:p>
                <a:pPr defTabSz="449764"/>
                <a:r>
                  <a:rPr lang="en-US" sz="1477" dirty="0">
                    <a:solidFill>
                      <a:prstClr val="black"/>
                    </a:solidFill>
                  </a:rPr>
                  <a:t>Who’s involved? What’s their perspective? What are their interests?</a:t>
                </a:r>
              </a:p>
            </p:txBody>
          </p:sp>
          <p:sp>
            <p:nvSpPr>
              <p:cNvPr id="30" name="TextBox 29"/>
              <p:cNvSpPr txBox="1"/>
              <p:nvPr/>
            </p:nvSpPr>
            <p:spPr>
              <a:xfrm>
                <a:off x="1649603" y="2480609"/>
                <a:ext cx="669387" cy="955443"/>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04</a:t>
                </a:r>
              </a:p>
            </p:txBody>
          </p:sp>
        </p:grpSp>
        <p:grpSp>
          <p:nvGrpSpPr>
            <p:cNvPr id="86" name="Group 85"/>
            <p:cNvGrpSpPr/>
            <p:nvPr/>
          </p:nvGrpSpPr>
          <p:grpSpPr>
            <a:xfrm>
              <a:off x="1631913" y="3749800"/>
              <a:ext cx="7225235" cy="955443"/>
              <a:chOff x="1631889" y="3810765"/>
              <a:chExt cx="7225235" cy="955443"/>
            </a:xfrm>
          </p:grpSpPr>
          <p:sp>
            <p:nvSpPr>
              <p:cNvPr id="12" name="Rectangle 11"/>
              <p:cNvSpPr/>
              <p:nvPr/>
            </p:nvSpPr>
            <p:spPr>
              <a:xfrm>
                <a:off x="1631889" y="3936674"/>
                <a:ext cx="7225235" cy="419207"/>
              </a:xfrm>
              <a:prstGeom prst="rect">
                <a:avLst/>
              </a:prstGeom>
              <a:solidFill>
                <a:srgbClr val="ADC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32" name="TextBox 31"/>
              <p:cNvSpPr txBox="1"/>
              <p:nvPr/>
            </p:nvSpPr>
            <p:spPr>
              <a:xfrm>
                <a:off x="1667824" y="3810765"/>
                <a:ext cx="607052" cy="955443"/>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07</a:t>
                </a:r>
              </a:p>
            </p:txBody>
          </p:sp>
          <p:sp>
            <p:nvSpPr>
              <p:cNvPr id="34" name="TextBox 33"/>
              <p:cNvSpPr txBox="1"/>
              <p:nvPr/>
            </p:nvSpPr>
            <p:spPr>
              <a:xfrm>
                <a:off x="2077519" y="3883646"/>
                <a:ext cx="6387025" cy="338554"/>
              </a:xfrm>
              <a:prstGeom prst="rect">
                <a:avLst/>
              </a:prstGeom>
              <a:noFill/>
            </p:spPr>
            <p:txBody>
              <a:bodyPr wrap="square" rtlCol="0">
                <a:spAutoFit/>
              </a:bodyPr>
              <a:lstStyle/>
              <a:p>
                <a:pPr defTabSz="449764"/>
                <a:r>
                  <a:rPr lang="en-US" sz="1575" dirty="0">
                    <a:solidFill>
                      <a:prstClr val="black"/>
                    </a:solidFill>
                  </a:rPr>
                  <a:t>Brainstorm your options. </a:t>
                </a:r>
              </a:p>
            </p:txBody>
          </p:sp>
        </p:grpSp>
        <p:grpSp>
          <p:nvGrpSpPr>
            <p:cNvPr id="84" name="Group 83"/>
            <p:cNvGrpSpPr/>
            <p:nvPr/>
          </p:nvGrpSpPr>
          <p:grpSpPr>
            <a:xfrm>
              <a:off x="1631890" y="2826017"/>
              <a:ext cx="7218720" cy="955443"/>
              <a:chOff x="1631890" y="2841263"/>
              <a:chExt cx="7218720" cy="955443"/>
            </a:xfrm>
          </p:grpSpPr>
          <p:sp>
            <p:nvSpPr>
              <p:cNvPr id="33" name="Rectangle 32"/>
              <p:cNvSpPr/>
              <p:nvPr/>
            </p:nvSpPr>
            <p:spPr>
              <a:xfrm>
                <a:off x="1631890" y="2975064"/>
                <a:ext cx="7218720" cy="424068"/>
              </a:xfrm>
              <a:prstGeom prst="rect">
                <a:avLst/>
              </a:prstGeom>
              <a:solidFill>
                <a:schemeClr val="accent4">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35" name="TextBox 34"/>
              <p:cNvSpPr txBox="1"/>
              <p:nvPr/>
            </p:nvSpPr>
            <p:spPr>
              <a:xfrm>
                <a:off x="1644163" y="2841263"/>
                <a:ext cx="669387" cy="955443"/>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05</a:t>
                </a:r>
              </a:p>
            </p:txBody>
          </p:sp>
          <p:sp>
            <p:nvSpPr>
              <p:cNvPr id="36" name="TextBox 35"/>
              <p:cNvSpPr txBox="1"/>
              <p:nvPr/>
            </p:nvSpPr>
            <p:spPr>
              <a:xfrm>
                <a:off x="2091691" y="2943312"/>
                <a:ext cx="6559594" cy="323165"/>
              </a:xfrm>
              <a:prstGeom prst="rect">
                <a:avLst/>
              </a:prstGeom>
              <a:noFill/>
            </p:spPr>
            <p:txBody>
              <a:bodyPr wrap="square" rtlCol="0">
                <a:spAutoFit/>
              </a:bodyPr>
              <a:lstStyle/>
              <a:p>
                <a:pPr defTabSz="449764"/>
                <a:r>
                  <a:rPr lang="en-US" sz="1477" dirty="0">
                    <a:solidFill>
                      <a:prstClr val="black"/>
                    </a:solidFill>
                  </a:rPr>
                  <a:t>How should interests, needs and wants be prioritised? Why?</a:t>
                </a:r>
              </a:p>
            </p:txBody>
          </p:sp>
        </p:grpSp>
        <p:grpSp>
          <p:nvGrpSpPr>
            <p:cNvPr id="89" name="Group 88"/>
            <p:cNvGrpSpPr/>
            <p:nvPr/>
          </p:nvGrpSpPr>
          <p:grpSpPr>
            <a:xfrm>
              <a:off x="1649965" y="5013500"/>
              <a:ext cx="7189198" cy="955443"/>
              <a:chOff x="1649965" y="5074467"/>
              <a:chExt cx="7189198" cy="955441"/>
            </a:xfrm>
          </p:grpSpPr>
          <p:sp>
            <p:nvSpPr>
              <p:cNvPr id="40" name="Rectangle 39"/>
              <p:cNvSpPr/>
              <p:nvPr/>
            </p:nvSpPr>
            <p:spPr>
              <a:xfrm>
                <a:off x="1658215" y="5249849"/>
                <a:ext cx="7180948" cy="40318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47" name="TextBox 46"/>
              <p:cNvSpPr txBox="1"/>
              <p:nvPr/>
            </p:nvSpPr>
            <p:spPr>
              <a:xfrm>
                <a:off x="1649965" y="5074467"/>
                <a:ext cx="669387" cy="955441"/>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10</a:t>
                </a:r>
              </a:p>
            </p:txBody>
          </p:sp>
          <p:sp>
            <p:nvSpPr>
              <p:cNvPr id="59" name="TextBox 58"/>
              <p:cNvSpPr txBox="1"/>
              <p:nvPr/>
            </p:nvSpPr>
            <p:spPr>
              <a:xfrm>
                <a:off x="2083552" y="5195364"/>
                <a:ext cx="6588313" cy="338553"/>
              </a:xfrm>
              <a:prstGeom prst="rect">
                <a:avLst/>
              </a:prstGeom>
              <a:noFill/>
            </p:spPr>
            <p:txBody>
              <a:bodyPr wrap="square" rtlCol="0">
                <a:spAutoFit/>
              </a:bodyPr>
              <a:lstStyle/>
              <a:p>
                <a:pPr defTabSz="449764"/>
                <a:r>
                  <a:rPr lang="en-US" sz="1575" dirty="0">
                    <a:solidFill>
                      <a:prstClr val="black"/>
                    </a:solidFill>
                  </a:rPr>
                  <a:t>What’s your decision? Why? </a:t>
                </a:r>
              </a:p>
            </p:txBody>
          </p:sp>
        </p:grpSp>
        <p:grpSp>
          <p:nvGrpSpPr>
            <p:cNvPr id="85" name="Group 84"/>
            <p:cNvGrpSpPr/>
            <p:nvPr/>
          </p:nvGrpSpPr>
          <p:grpSpPr>
            <a:xfrm>
              <a:off x="1631889" y="3279233"/>
              <a:ext cx="7225720" cy="955443"/>
              <a:chOff x="1631889" y="3340138"/>
              <a:chExt cx="7225720" cy="955440"/>
            </a:xfrm>
          </p:grpSpPr>
          <p:sp>
            <p:nvSpPr>
              <p:cNvPr id="22" name="Rectangle 21"/>
              <p:cNvSpPr/>
              <p:nvPr/>
            </p:nvSpPr>
            <p:spPr>
              <a:xfrm>
                <a:off x="1631889" y="3444284"/>
                <a:ext cx="7225720" cy="492390"/>
              </a:xfrm>
              <a:prstGeom prst="rect">
                <a:avLst/>
              </a:prstGeom>
              <a:solidFill>
                <a:srgbClr val="6BA8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31" name="TextBox 30"/>
              <p:cNvSpPr txBox="1"/>
              <p:nvPr/>
            </p:nvSpPr>
            <p:spPr>
              <a:xfrm>
                <a:off x="1647145" y="3340138"/>
                <a:ext cx="592054" cy="955440"/>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06</a:t>
                </a:r>
              </a:p>
            </p:txBody>
          </p:sp>
          <p:sp>
            <p:nvSpPr>
              <p:cNvPr id="64" name="TextBox 63"/>
              <p:cNvSpPr txBox="1"/>
              <p:nvPr/>
            </p:nvSpPr>
            <p:spPr>
              <a:xfrm>
                <a:off x="2091690" y="3390609"/>
                <a:ext cx="6559594" cy="553996"/>
              </a:xfrm>
              <a:prstGeom prst="rect">
                <a:avLst/>
              </a:prstGeom>
              <a:noFill/>
            </p:spPr>
            <p:txBody>
              <a:bodyPr wrap="square" rtlCol="0">
                <a:spAutoFit/>
              </a:bodyPr>
              <a:lstStyle/>
              <a:p>
                <a:pPr defTabSz="449764"/>
                <a:r>
                  <a:rPr lang="en-US" sz="1477" dirty="0">
                    <a:solidFill>
                      <a:prstClr val="black"/>
                    </a:solidFill>
                  </a:rPr>
                  <a:t>What values are clashing? Good v good – right v right – choice between poor options?</a:t>
                </a:r>
              </a:p>
            </p:txBody>
          </p:sp>
        </p:grpSp>
        <p:grpSp>
          <p:nvGrpSpPr>
            <p:cNvPr id="92" name="Group 91"/>
            <p:cNvGrpSpPr/>
            <p:nvPr/>
          </p:nvGrpSpPr>
          <p:grpSpPr>
            <a:xfrm>
              <a:off x="1644171" y="4645315"/>
              <a:ext cx="7194999" cy="955444"/>
              <a:chOff x="1644163" y="4706251"/>
              <a:chExt cx="7194999" cy="935439"/>
            </a:xfrm>
          </p:grpSpPr>
          <p:grpSp>
            <p:nvGrpSpPr>
              <p:cNvPr id="88" name="Group 87"/>
              <p:cNvGrpSpPr/>
              <p:nvPr/>
            </p:nvGrpSpPr>
            <p:grpSpPr>
              <a:xfrm>
                <a:off x="1644163" y="4815446"/>
                <a:ext cx="7194999" cy="422989"/>
                <a:chOff x="1644163" y="4815446"/>
                <a:chExt cx="7194999" cy="422989"/>
              </a:xfrm>
            </p:grpSpPr>
            <p:sp>
              <p:nvSpPr>
                <p:cNvPr id="65" name="Rectangle 64"/>
                <p:cNvSpPr/>
                <p:nvPr/>
              </p:nvSpPr>
              <p:spPr>
                <a:xfrm>
                  <a:off x="1644163" y="4826459"/>
                  <a:ext cx="7194999" cy="411976"/>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67" name="TextBox 66"/>
                <p:cNvSpPr txBox="1"/>
                <p:nvPr/>
              </p:nvSpPr>
              <p:spPr>
                <a:xfrm>
                  <a:off x="2045483" y="4815446"/>
                  <a:ext cx="6419061" cy="323163"/>
                </a:xfrm>
                <a:prstGeom prst="rect">
                  <a:avLst/>
                </a:prstGeom>
                <a:noFill/>
              </p:spPr>
              <p:txBody>
                <a:bodyPr wrap="square" rtlCol="0">
                  <a:spAutoFit/>
                </a:bodyPr>
                <a:lstStyle/>
                <a:p>
                  <a:pPr defTabSz="449764"/>
                  <a:r>
                    <a:rPr lang="en-US" sz="1477" dirty="0">
                      <a:solidFill>
                        <a:prstClr val="black"/>
                      </a:solidFill>
                    </a:rPr>
                    <a:t> Run your decisions through the Good Decisions Pathway.</a:t>
                  </a:r>
                </a:p>
              </p:txBody>
            </p:sp>
          </p:grpSp>
          <p:sp>
            <p:nvSpPr>
              <p:cNvPr id="41" name="TextBox 40"/>
              <p:cNvSpPr txBox="1"/>
              <p:nvPr/>
            </p:nvSpPr>
            <p:spPr>
              <a:xfrm>
                <a:off x="1670841" y="4706251"/>
                <a:ext cx="669387" cy="935439"/>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09</a:t>
                </a:r>
              </a:p>
            </p:txBody>
          </p:sp>
        </p:grpSp>
        <p:grpSp>
          <p:nvGrpSpPr>
            <p:cNvPr id="87" name="Group 86"/>
            <p:cNvGrpSpPr/>
            <p:nvPr/>
          </p:nvGrpSpPr>
          <p:grpSpPr>
            <a:xfrm>
              <a:off x="1631441" y="4196540"/>
              <a:ext cx="7207759" cy="955443"/>
              <a:chOff x="1631403" y="4257521"/>
              <a:chExt cx="7207759" cy="955443"/>
            </a:xfrm>
          </p:grpSpPr>
          <p:sp>
            <p:nvSpPr>
              <p:cNvPr id="11" name="Rectangle 10"/>
              <p:cNvSpPr/>
              <p:nvPr/>
            </p:nvSpPr>
            <p:spPr>
              <a:xfrm>
                <a:off x="1631403" y="4347915"/>
                <a:ext cx="7207759" cy="47854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ln>
                    <a:solidFill>
                      <a:srgbClr val="CECFCD"/>
                    </a:solidFill>
                  </a:ln>
                  <a:solidFill>
                    <a:srgbClr val="D3D5D3"/>
                  </a:solidFill>
                </a:endParaRPr>
              </a:p>
            </p:txBody>
          </p:sp>
          <p:sp>
            <p:nvSpPr>
              <p:cNvPr id="43" name="TextBox 42"/>
              <p:cNvSpPr txBox="1"/>
              <p:nvPr/>
            </p:nvSpPr>
            <p:spPr>
              <a:xfrm>
                <a:off x="2089856" y="4344144"/>
                <a:ext cx="6603256" cy="323165"/>
              </a:xfrm>
              <a:prstGeom prst="rect">
                <a:avLst/>
              </a:prstGeom>
              <a:noFill/>
            </p:spPr>
            <p:txBody>
              <a:bodyPr wrap="square" rtlCol="0">
                <a:spAutoFit/>
              </a:bodyPr>
              <a:lstStyle/>
              <a:p>
                <a:pPr defTabSz="449764"/>
                <a:r>
                  <a:rPr lang="en-US" sz="1477" dirty="0">
                    <a:solidFill>
                      <a:prstClr val="black"/>
                    </a:solidFill>
                  </a:rPr>
                  <a:t>Norms – what is usually done in this situation? What laws/codes apply?</a:t>
                </a:r>
              </a:p>
            </p:txBody>
          </p:sp>
          <p:sp>
            <p:nvSpPr>
              <p:cNvPr id="38" name="TextBox 37"/>
              <p:cNvSpPr txBox="1"/>
              <p:nvPr/>
            </p:nvSpPr>
            <p:spPr>
              <a:xfrm>
                <a:off x="1667566" y="4257521"/>
                <a:ext cx="645436" cy="955443"/>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08</a:t>
                </a:r>
              </a:p>
            </p:txBody>
          </p:sp>
        </p:grpSp>
        <p:grpSp>
          <p:nvGrpSpPr>
            <p:cNvPr id="90" name="Group 89"/>
            <p:cNvGrpSpPr/>
            <p:nvPr/>
          </p:nvGrpSpPr>
          <p:grpSpPr>
            <a:xfrm>
              <a:off x="1658254" y="5449112"/>
              <a:ext cx="7180949" cy="955443"/>
              <a:chOff x="1658213" y="5510080"/>
              <a:chExt cx="7180949" cy="955441"/>
            </a:xfrm>
          </p:grpSpPr>
          <p:sp>
            <p:nvSpPr>
              <p:cNvPr id="46" name="Rectangle 45"/>
              <p:cNvSpPr/>
              <p:nvPr/>
            </p:nvSpPr>
            <p:spPr>
              <a:xfrm>
                <a:off x="1658213" y="5622555"/>
                <a:ext cx="7180949" cy="4564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srgbClr val="5D939E"/>
                  </a:solidFill>
                </a:endParaRPr>
              </a:p>
            </p:txBody>
          </p:sp>
          <p:sp>
            <p:nvSpPr>
              <p:cNvPr id="39" name="TextBox 38"/>
              <p:cNvSpPr txBox="1"/>
              <p:nvPr/>
            </p:nvSpPr>
            <p:spPr>
              <a:xfrm>
                <a:off x="2108952" y="5626194"/>
                <a:ext cx="6636009" cy="338553"/>
              </a:xfrm>
              <a:prstGeom prst="rect">
                <a:avLst/>
              </a:prstGeom>
              <a:noFill/>
            </p:spPr>
            <p:txBody>
              <a:bodyPr wrap="square" rtlCol="0">
                <a:spAutoFit/>
              </a:bodyPr>
              <a:lstStyle/>
              <a:p>
                <a:pPr defTabSz="449764"/>
                <a:r>
                  <a:rPr lang="en-US" sz="1575" dirty="0">
                    <a:solidFill>
                      <a:prstClr val="black"/>
                    </a:solidFill>
                  </a:rPr>
                  <a:t>Devil’s advocate/Integrity test/Mentor test</a:t>
                </a:r>
              </a:p>
            </p:txBody>
          </p:sp>
          <p:sp>
            <p:nvSpPr>
              <p:cNvPr id="68" name="TextBox 67"/>
              <p:cNvSpPr txBox="1"/>
              <p:nvPr/>
            </p:nvSpPr>
            <p:spPr>
              <a:xfrm>
                <a:off x="1659886" y="5510080"/>
                <a:ext cx="669387" cy="955441"/>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11</a:t>
                </a:r>
              </a:p>
            </p:txBody>
          </p:sp>
        </p:grpSp>
        <p:grpSp>
          <p:nvGrpSpPr>
            <p:cNvPr id="91" name="Group 90"/>
            <p:cNvGrpSpPr/>
            <p:nvPr/>
          </p:nvGrpSpPr>
          <p:grpSpPr>
            <a:xfrm>
              <a:off x="1642154" y="5858913"/>
              <a:ext cx="7203647" cy="955443"/>
              <a:chOff x="1643615" y="5919890"/>
              <a:chExt cx="7227582" cy="955441"/>
            </a:xfrm>
          </p:grpSpPr>
          <p:sp>
            <p:nvSpPr>
              <p:cNvPr id="69" name="Rectangle 68"/>
              <p:cNvSpPr/>
              <p:nvPr/>
            </p:nvSpPr>
            <p:spPr>
              <a:xfrm>
                <a:off x="1651864" y="6064792"/>
                <a:ext cx="7219333" cy="40318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9764"/>
                <a:endParaRPr lang="en-US" sz="1772" dirty="0">
                  <a:solidFill>
                    <a:prstClr val="white"/>
                  </a:solidFill>
                </a:endParaRPr>
              </a:p>
            </p:txBody>
          </p:sp>
          <p:sp>
            <p:nvSpPr>
              <p:cNvPr id="70" name="TextBox 69"/>
              <p:cNvSpPr txBox="1"/>
              <p:nvPr/>
            </p:nvSpPr>
            <p:spPr>
              <a:xfrm>
                <a:off x="1643615" y="5919890"/>
                <a:ext cx="669387" cy="955441"/>
              </a:xfrm>
              <a:prstGeom prst="rect">
                <a:avLst/>
              </a:prstGeom>
              <a:noFill/>
            </p:spPr>
            <p:txBody>
              <a:bodyPr wrap="square" rtlCol="0">
                <a:spAutoFit/>
              </a:bodyPr>
              <a:lstStyle/>
              <a:p>
                <a:pPr defTabSz="449764"/>
                <a:r>
                  <a:rPr lang="en-US" sz="2756" dirty="0">
                    <a:solidFill>
                      <a:prstClr val="black"/>
                    </a:solidFill>
                    <a:latin typeface="DIN 1451 Engschrift" panose="020B0603050302020204" pitchFamily="34" charset="0"/>
                    <a:cs typeface="DIN Medium"/>
                  </a:rPr>
                  <a:t>12</a:t>
                </a:r>
              </a:p>
            </p:txBody>
          </p:sp>
          <p:sp>
            <p:nvSpPr>
              <p:cNvPr id="71" name="TextBox 70"/>
              <p:cNvSpPr txBox="1"/>
              <p:nvPr/>
            </p:nvSpPr>
            <p:spPr>
              <a:xfrm>
                <a:off x="2128002" y="6028085"/>
                <a:ext cx="6588313" cy="338553"/>
              </a:xfrm>
              <a:prstGeom prst="rect">
                <a:avLst/>
              </a:prstGeom>
              <a:noFill/>
            </p:spPr>
            <p:txBody>
              <a:bodyPr wrap="square" rtlCol="0">
                <a:spAutoFit/>
              </a:bodyPr>
              <a:lstStyle/>
              <a:p>
                <a:pPr defTabSz="449764"/>
                <a:r>
                  <a:rPr lang="en-US" sz="1575" dirty="0">
                    <a:solidFill>
                      <a:prstClr val="black"/>
                    </a:solidFill>
                  </a:rPr>
                  <a:t>ACT</a:t>
                </a:r>
              </a:p>
            </p:txBody>
          </p:sp>
        </p:grpSp>
        <p:grpSp>
          <p:nvGrpSpPr>
            <p:cNvPr id="4" name="Group 3"/>
            <p:cNvGrpSpPr/>
            <p:nvPr/>
          </p:nvGrpSpPr>
          <p:grpSpPr>
            <a:xfrm>
              <a:off x="98587" y="1067428"/>
              <a:ext cx="1545578" cy="939800"/>
              <a:chOff x="98585" y="1067428"/>
              <a:chExt cx="1545578" cy="939800"/>
            </a:xfrm>
          </p:grpSpPr>
          <p:sp>
            <p:nvSpPr>
              <p:cNvPr id="2" name="TextBox 1"/>
              <p:cNvSpPr txBox="1"/>
              <p:nvPr/>
            </p:nvSpPr>
            <p:spPr>
              <a:xfrm>
                <a:off x="98585" y="1340664"/>
                <a:ext cx="1532817" cy="276999"/>
              </a:xfrm>
              <a:prstGeom prst="rect">
                <a:avLst/>
              </a:prstGeom>
              <a:noFill/>
            </p:spPr>
            <p:txBody>
              <a:bodyPr wrap="square" rtlCol="0">
                <a:spAutoFit/>
              </a:bodyPr>
              <a:lstStyle/>
              <a:p>
                <a:pPr defTabSz="449764"/>
                <a:r>
                  <a:rPr lang="en-US" sz="1181" dirty="0">
                    <a:solidFill>
                      <a:prstClr val="black"/>
                    </a:solidFill>
                  </a:rPr>
                  <a:t>FRAME</a:t>
                </a:r>
              </a:p>
            </p:txBody>
          </p:sp>
          <p:cxnSp>
            <p:nvCxnSpPr>
              <p:cNvPr id="73" name="Straight Arrow Connector 72"/>
              <p:cNvCxnSpPr/>
              <p:nvPr/>
            </p:nvCxnSpPr>
            <p:spPr>
              <a:xfrm>
                <a:off x="98585" y="1067428"/>
                <a:ext cx="1545578" cy="0"/>
              </a:xfrm>
              <a:prstGeom prst="straightConnector1">
                <a:avLst/>
              </a:prstGeom>
              <a:ln w="6350" cmpd="sng">
                <a:solidFill>
                  <a:srgbClr val="3C3C3B"/>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805" y="2007228"/>
                <a:ext cx="1514658" cy="0"/>
              </a:xfrm>
              <a:prstGeom prst="straightConnector1">
                <a:avLst/>
              </a:prstGeom>
              <a:ln w="6350" cmpd="sng">
                <a:solidFill>
                  <a:schemeClr val="tx1"/>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7822" y="4640494"/>
              <a:ext cx="1666194" cy="787980"/>
              <a:chOff x="97809" y="4640494"/>
              <a:chExt cx="1666194" cy="787980"/>
            </a:xfrm>
          </p:grpSpPr>
          <p:sp>
            <p:nvSpPr>
              <p:cNvPr id="58" name="TextBox 57"/>
              <p:cNvSpPr txBox="1"/>
              <p:nvPr/>
            </p:nvSpPr>
            <p:spPr>
              <a:xfrm>
                <a:off x="97809" y="4640494"/>
                <a:ext cx="1666194" cy="276999"/>
              </a:xfrm>
              <a:prstGeom prst="rect">
                <a:avLst/>
              </a:prstGeom>
              <a:noFill/>
            </p:spPr>
            <p:txBody>
              <a:bodyPr wrap="square" rtlCol="0">
                <a:spAutoFit/>
              </a:bodyPr>
              <a:lstStyle/>
              <a:p>
                <a:pPr defTabSz="449764"/>
                <a:r>
                  <a:rPr lang="en-US" sz="1181" dirty="0">
                    <a:solidFill>
                      <a:prstClr val="black"/>
                    </a:solidFill>
                  </a:rPr>
                  <a:t>EVALUATE</a:t>
                </a:r>
              </a:p>
            </p:txBody>
          </p:sp>
          <p:cxnSp>
            <p:nvCxnSpPr>
              <p:cNvPr id="79" name="Straight Arrow Connector 78"/>
              <p:cNvCxnSpPr/>
              <p:nvPr/>
            </p:nvCxnSpPr>
            <p:spPr>
              <a:xfrm>
                <a:off x="98574" y="5428474"/>
                <a:ext cx="1559640" cy="0"/>
              </a:xfrm>
              <a:prstGeom prst="straightConnector1">
                <a:avLst/>
              </a:prstGeom>
              <a:ln w="6350" cmpd="sng">
                <a:solidFill>
                  <a:schemeClr val="tx1"/>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16807" y="5514563"/>
              <a:ext cx="1666194" cy="352120"/>
              <a:chOff x="116789" y="5514553"/>
              <a:chExt cx="1666194" cy="352119"/>
            </a:xfrm>
          </p:grpSpPr>
          <p:sp>
            <p:nvSpPr>
              <p:cNvPr id="60" name="TextBox 59"/>
              <p:cNvSpPr txBox="1"/>
              <p:nvPr/>
            </p:nvSpPr>
            <p:spPr>
              <a:xfrm>
                <a:off x="116789" y="5514553"/>
                <a:ext cx="1666194" cy="276998"/>
              </a:xfrm>
              <a:prstGeom prst="rect">
                <a:avLst/>
              </a:prstGeom>
              <a:noFill/>
            </p:spPr>
            <p:txBody>
              <a:bodyPr wrap="square" rtlCol="0">
                <a:spAutoFit/>
              </a:bodyPr>
              <a:lstStyle/>
              <a:p>
                <a:pPr defTabSz="449764"/>
                <a:r>
                  <a:rPr lang="en-US" sz="1181" dirty="0">
                    <a:solidFill>
                      <a:prstClr val="black"/>
                    </a:solidFill>
                  </a:rPr>
                  <a:t>REFINE</a:t>
                </a:r>
              </a:p>
            </p:txBody>
          </p:sp>
          <p:cxnSp>
            <p:nvCxnSpPr>
              <p:cNvPr id="80" name="Straight Arrow Connector 79"/>
              <p:cNvCxnSpPr/>
              <p:nvPr/>
            </p:nvCxnSpPr>
            <p:spPr>
              <a:xfrm>
                <a:off x="116789" y="5866672"/>
                <a:ext cx="1554052" cy="0"/>
              </a:xfrm>
              <a:prstGeom prst="straightConnector1">
                <a:avLst/>
              </a:prstGeom>
              <a:ln w="6350" cmpd="sng">
                <a:solidFill>
                  <a:schemeClr val="tx1"/>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7822" y="2777981"/>
              <a:ext cx="1573019" cy="1351492"/>
              <a:chOff x="97822" y="2777981"/>
              <a:chExt cx="1573019" cy="1351490"/>
            </a:xfrm>
          </p:grpSpPr>
          <p:cxnSp>
            <p:nvCxnSpPr>
              <p:cNvPr id="78" name="Straight Arrow Connector 77"/>
              <p:cNvCxnSpPr/>
              <p:nvPr/>
            </p:nvCxnSpPr>
            <p:spPr>
              <a:xfrm>
                <a:off x="97822" y="4129471"/>
                <a:ext cx="1521705" cy="0"/>
              </a:xfrm>
              <a:prstGeom prst="straightConnector1">
                <a:avLst/>
              </a:prstGeom>
              <a:ln w="6350" cmpd="sng">
                <a:solidFill>
                  <a:schemeClr val="tx1"/>
                </a:solidFill>
                <a:prstDash val="lg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38024" y="2777981"/>
                <a:ext cx="1532817" cy="276999"/>
              </a:xfrm>
              <a:prstGeom prst="rect">
                <a:avLst/>
              </a:prstGeom>
              <a:noFill/>
            </p:spPr>
            <p:txBody>
              <a:bodyPr wrap="square" rtlCol="0">
                <a:spAutoFit/>
              </a:bodyPr>
              <a:lstStyle/>
              <a:p>
                <a:pPr defTabSz="449764"/>
                <a:r>
                  <a:rPr lang="en-US" sz="1181" dirty="0">
                    <a:solidFill>
                      <a:prstClr val="black"/>
                    </a:solidFill>
                  </a:rPr>
                  <a:t>SHAPE</a:t>
                </a:r>
              </a:p>
            </p:txBody>
          </p:sp>
        </p:grpSp>
        <p:sp>
          <p:nvSpPr>
            <p:cNvPr id="74" name="TextBox 73"/>
            <p:cNvSpPr txBox="1"/>
            <p:nvPr/>
          </p:nvSpPr>
          <p:spPr>
            <a:xfrm>
              <a:off x="150724" y="5955522"/>
              <a:ext cx="1666194" cy="276936"/>
            </a:xfrm>
            <a:prstGeom prst="rect">
              <a:avLst/>
            </a:prstGeom>
            <a:noFill/>
          </p:spPr>
          <p:txBody>
            <a:bodyPr wrap="square" lIns="89951" tIns="44975" rIns="89951" bIns="44975" rtlCol="0">
              <a:spAutoFit/>
            </a:bodyPr>
            <a:lstStyle/>
            <a:p>
              <a:pPr defTabSz="449764"/>
              <a:r>
                <a:rPr lang="en-US" sz="1181" dirty="0">
                  <a:solidFill>
                    <a:prstClr val="black"/>
                  </a:solidFill>
                </a:rPr>
                <a:t>ACT</a:t>
              </a:r>
            </a:p>
          </p:txBody>
        </p:sp>
      </p:grpSp>
    </p:spTree>
    <p:extLst>
      <p:ext uri="{BB962C8B-B14F-4D97-AF65-F5344CB8AC3E}">
        <p14:creationId xmlns:p14="http://schemas.microsoft.com/office/powerpoint/2010/main" val="19318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530668" y="397860"/>
            <a:ext cx="7782784" cy="672509"/>
          </a:xfrm>
          <a:prstGeom prst="rect">
            <a:avLst/>
          </a:prstGeom>
        </p:spPr>
        <p:txBody>
          <a:bodyPr lIns="0" tIns="0" rIns="0" b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56" b="1" spc="98" dirty="0">
                <a:solidFill>
                  <a:prstClr val="black"/>
                </a:solidFill>
              </a:rPr>
              <a:t>Good decision pathway</a:t>
            </a:r>
            <a:endParaRPr lang="en-US" sz="2756" b="1" spc="98" dirty="0">
              <a:solidFill>
                <a:prstClr val="black">
                  <a:lumMod val="65000"/>
                  <a:lumOff val="35000"/>
                </a:prstClr>
              </a:solidFill>
              <a:ea typeface="Franchise" pitchFamily="49" charset="0"/>
              <a:cs typeface="Arial"/>
            </a:endParaRPr>
          </a:p>
        </p:txBody>
      </p:sp>
      <p:sp>
        <p:nvSpPr>
          <p:cNvPr id="53" name="TextBox 52"/>
          <p:cNvSpPr txBox="1"/>
          <p:nvPr/>
        </p:nvSpPr>
        <p:spPr bwMode="auto">
          <a:xfrm>
            <a:off x="6899627" y="6524092"/>
            <a:ext cx="3410943" cy="151484"/>
          </a:xfrm>
          <a:prstGeom prst="rect">
            <a:avLst/>
          </a:prstGeom>
          <a:noFill/>
        </p:spPr>
        <p:txBody>
          <a:bodyPr wrap="square" lIns="0" tIns="0" rIns="0" bIns="0">
            <a:spAutoFit/>
          </a:bodyPr>
          <a:lstStyle/>
          <a:p>
            <a:pPr defTabSz="450068">
              <a:defRPr/>
            </a:pPr>
            <a:r>
              <a:rPr lang="en-US" sz="984" dirty="0">
                <a:solidFill>
                  <a:prstClr val="black"/>
                </a:solidFill>
              </a:rPr>
              <a:t>THE ETHICS CENTRE 2016 © </a:t>
            </a:r>
            <a:endParaRPr lang="en-US" sz="984" b="1" dirty="0">
              <a:solidFill>
                <a:prstClr val="black"/>
              </a:solidFill>
              <a:latin typeface="Signika Negative" pitchFamily="2" charset="0"/>
            </a:endParaRPr>
          </a:p>
        </p:txBody>
      </p:sp>
      <p:graphicFrame>
        <p:nvGraphicFramePr>
          <p:cNvPr id="3" name="Table 2"/>
          <p:cNvGraphicFramePr>
            <a:graphicFrameLocks noGrp="1"/>
          </p:cNvGraphicFramePr>
          <p:nvPr>
            <p:extLst/>
          </p:nvPr>
        </p:nvGraphicFramePr>
        <p:xfrm>
          <a:off x="-255030" y="421176"/>
          <a:ext cx="9362834" cy="5712390"/>
        </p:xfrm>
        <a:graphic>
          <a:graphicData uri="http://schemas.openxmlformats.org/drawingml/2006/table">
            <a:tbl>
              <a:tblPr firstRow="1" bandRow="1">
                <a:tableStyleId>{5C22544A-7EE6-4342-B048-85BDC9FD1C3A}</a:tableStyleId>
              </a:tblPr>
              <a:tblGrid>
                <a:gridCol w="720218">
                  <a:extLst>
                    <a:ext uri="{9D8B030D-6E8A-4147-A177-3AD203B41FA5}">
                      <a16:colId xmlns:a16="http://schemas.microsoft.com/office/drawing/2014/main" xmlns="" val="20000"/>
                    </a:ext>
                  </a:extLst>
                </a:gridCol>
                <a:gridCol w="720218">
                  <a:extLst>
                    <a:ext uri="{9D8B030D-6E8A-4147-A177-3AD203B41FA5}">
                      <a16:colId xmlns:a16="http://schemas.microsoft.com/office/drawing/2014/main" xmlns="" val="20001"/>
                    </a:ext>
                  </a:extLst>
                </a:gridCol>
                <a:gridCol w="720218">
                  <a:extLst>
                    <a:ext uri="{9D8B030D-6E8A-4147-A177-3AD203B41FA5}">
                      <a16:colId xmlns:a16="http://schemas.microsoft.com/office/drawing/2014/main" xmlns="" val="20002"/>
                    </a:ext>
                  </a:extLst>
                </a:gridCol>
                <a:gridCol w="720218">
                  <a:extLst>
                    <a:ext uri="{9D8B030D-6E8A-4147-A177-3AD203B41FA5}">
                      <a16:colId xmlns:a16="http://schemas.microsoft.com/office/drawing/2014/main" xmlns="" val="20003"/>
                    </a:ext>
                  </a:extLst>
                </a:gridCol>
                <a:gridCol w="720218">
                  <a:extLst>
                    <a:ext uri="{9D8B030D-6E8A-4147-A177-3AD203B41FA5}">
                      <a16:colId xmlns:a16="http://schemas.microsoft.com/office/drawing/2014/main" xmlns="" val="20004"/>
                    </a:ext>
                  </a:extLst>
                </a:gridCol>
                <a:gridCol w="720218">
                  <a:extLst>
                    <a:ext uri="{9D8B030D-6E8A-4147-A177-3AD203B41FA5}">
                      <a16:colId xmlns:a16="http://schemas.microsoft.com/office/drawing/2014/main" xmlns="" val="20005"/>
                    </a:ext>
                  </a:extLst>
                </a:gridCol>
                <a:gridCol w="720218">
                  <a:extLst>
                    <a:ext uri="{9D8B030D-6E8A-4147-A177-3AD203B41FA5}">
                      <a16:colId xmlns:a16="http://schemas.microsoft.com/office/drawing/2014/main" xmlns="" val="20006"/>
                    </a:ext>
                  </a:extLst>
                </a:gridCol>
                <a:gridCol w="720218">
                  <a:extLst>
                    <a:ext uri="{9D8B030D-6E8A-4147-A177-3AD203B41FA5}">
                      <a16:colId xmlns:a16="http://schemas.microsoft.com/office/drawing/2014/main" xmlns="" val="20007"/>
                    </a:ext>
                  </a:extLst>
                </a:gridCol>
                <a:gridCol w="720218">
                  <a:extLst>
                    <a:ext uri="{9D8B030D-6E8A-4147-A177-3AD203B41FA5}">
                      <a16:colId xmlns:a16="http://schemas.microsoft.com/office/drawing/2014/main" xmlns="" val="20008"/>
                    </a:ext>
                  </a:extLst>
                </a:gridCol>
                <a:gridCol w="720218">
                  <a:extLst>
                    <a:ext uri="{9D8B030D-6E8A-4147-A177-3AD203B41FA5}">
                      <a16:colId xmlns:a16="http://schemas.microsoft.com/office/drawing/2014/main" xmlns="" val="20009"/>
                    </a:ext>
                  </a:extLst>
                </a:gridCol>
                <a:gridCol w="720218">
                  <a:extLst>
                    <a:ext uri="{9D8B030D-6E8A-4147-A177-3AD203B41FA5}">
                      <a16:colId xmlns:a16="http://schemas.microsoft.com/office/drawing/2014/main" xmlns="" val="20010"/>
                    </a:ext>
                  </a:extLst>
                </a:gridCol>
                <a:gridCol w="720218">
                  <a:extLst>
                    <a:ext uri="{9D8B030D-6E8A-4147-A177-3AD203B41FA5}">
                      <a16:colId xmlns:a16="http://schemas.microsoft.com/office/drawing/2014/main" xmlns="" val="20011"/>
                    </a:ext>
                  </a:extLst>
                </a:gridCol>
                <a:gridCol w="720218">
                  <a:extLst>
                    <a:ext uri="{9D8B030D-6E8A-4147-A177-3AD203B41FA5}">
                      <a16:colId xmlns:a16="http://schemas.microsoft.com/office/drawing/2014/main" xmlns="" val="20012"/>
                    </a:ext>
                  </a:extLst>
                </a:gridCol>
              </a:tblGrid>
              <a:tr h="663385">
                <a:tc>
                  <a:txBody>
                    <a:bodyPr/>
                    <a:lstStyle/>
                    <a:p>
                      <a:endParaRPr lang="en-AU" sz="1800" dirty="0">
                        <a:latin typeface="+mn-lt"/>
                      </a:endParaRPr>
                    </a:p>
                  </a:txBody>
                  <a:tcPr marL="90011" marR="90011" marT="45006" marB="45006">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0"/>
                  </a:ext>
                </a:extLst>
              </a:tr>
              <a:tr h="805612">
                <a:tc>
                  <a:txBody>
                    <a:bodyPr/>
                    <a:lstStyle/>
                    <a:p>
                      <a:endParaRPr lang="en-AU" sz="1400" dirty="0">
                        <a:latin typeface="+mn-lt"/>
                      </a:endParaRPr>
                    </a:p>
                  </a:txBody>
                  <a:tcPr marL="90011" marR="90011" marT="45006" marB="45006">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rowSpan="2" gridSpan="2">
                  <a:txBody>
                    <a:bodyPr/>
                    <a:lstStyle/>
                    <a:p>
                      <a:endParaRPr lang="en-AU" sz="1400" dirty="0">
                        <a:latin typeface="+mn-lt"/>
                      </a:endParaRP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rowSpan="2" hMerge="1">
                  <a:txBody>
                    <a:bodyPr/>
                    <a:lstStyle/>
                    <a:p>
                      <a:endParaRPr lang="en-AU" sz="140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rowSpan="2">
                  <a:txBody>
                    <a:bodyPr/>
                    <a:lstStyle/>
                    <a:p>
                      <a:pPr marL="71755" marR="71755">
                        <a:spcBef>
                          <a:spcPts val="1200"/>
                        </a:spcBef>
                        <a:spcAft>
                          <a:spcPts val="0"/>
                        </a:spcAft>
                      </a:pPr>
                      <a:r>
                        <a:rPr lang="en-GB" sz="1800" b="1" dirty="0">
                          <a:solidFill>
                            <a:schemeClr val="bg1"/>
                          </a:solidFill>
                          <a:effectLst/>
                          <a:latin typeface="+mn-lt"/>
                          <a:ea typeface="Times New Roman"/>
                          <a:cs typeface="Times New Roman"/>
                        </a:rPr>
                        <a:t>01 </a:t>
                      </a:r>
                    </a:p>
                    <a:p>
                      <a:pPr marL="71755" marR="71755">
                        <a:spcBef>
                          <a:spcPts val="0"/>
                        </a:spcBef>
                        <a:spcAft>
                          <a:spcPts val="0"/>
                        </a:spcAft>
                      </a:pPr>
                      <a:r>
                        <a:rPr lang="en-GB" sz="1000" b="1" dirty="0">
                          <a:effectLst/>
                          <a:latin typeface="+mn-lt"/>
                          <a:ea typeface="Times New Roman"/>
                          <a:cs typeface="Times New Roman"/>
                        </a:rPr>
                        <a:t>Maximises benefit over harm</a:t>
                      </a:r>
                      <a:endParaRPr lang="en-AU" sz="1000" b="1" dirty="0">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2"/>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02 </a:t>
                      </a:r>
                    </a:p>
                    <a:p>
                      <a:pPr marL="71755" marR="71755" algn="l" defTabSz="457200" rtl="0" eaLnBrk="1" latinLnBrk="0" hangingPunct="1">
                        <a:spcBef>
                          <a:spcPts val="0"/>
                        </a:spcBef>
                        <a:spcAft>
                          <a:spcPts val="0"/>
                        </a:spcAft>
                      </a:pPr>
                      <a:r>
                        <a:rPr lang="en-GB" sz="1000" b="1" kern="1200" dirty="0">
                          <a:solidFill>
                            <a:schemeClr val="dk1"/>
                          </a:solidFill>
                          <a:effectLst/>
                          <a:latin typeface="+mn-lt"/>
                          <a:ea typeface="Times New Roman"/>
                          <a:cs typeface="Times New Roman"/>
                        </a:rPr>
                        <a:t>Would make a good universal rule</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40000"/>
                        <a:lumOff val="60000"/>
                      </a:schemeClr>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03 </a:t>
                      </a:r>
                    </a:p>
                    <a:p>
                      <a:pPr marL="71755" marR="71755" indent="0" algn="l" defTabSz="4572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Times New Roman"/>
                          <a:cs typeface="Times New Roman"/>
                        </a:rPr>
                        <a:t>Develops &amp; maintains good character </a:t>
                      </a:r>
                      <a:endParaRPr lang="en-AU" sz="1000" b="1" kern="1200" dirty="0">
                        <a:solidFill>
                          <a:schemeClr val="dk1"/>
                        </a:solidFill>
                        <a:effectLst/>
                        <a:latin typeface="+mn-lt"/>
                        <a:ea typeface="Times New Roman"/>
                        <a:cs typeface="Times New Roman"/>
                      </a:endParaRPr>
                    </a:p>
                    <a:p>
                      <a:pPr marL="71755" marR="71755" algn="l" defTabSz="457200" rtl="0" eaLnBrk="1" latinLnBrk="0" hangingPunct="1">
                        <a:spcBef>
                          <a:spcPts val="0"/>
                        </a:spcBef>
                        <a:spcAft>
                          <a:spcPts val="0"/>
                        </a:spcAft>
                      </a:pP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5">
                        <a:lumMod val="60000"/>
                        <a:lumOff val="40000"/>
                      </a:schemeClr>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04 </a:t>
                      </a:r>
                    </a:p>
                    <a:p>
                      <a:pPr marL="71755" marR="71755" algn="l" defTabSz="457200" rtl="0" eaLnBrk="1" latinLnBrk="0" hangingPunct="1">
                        <a:spcBef>
                          <a:spcPts val="0"/>
                        </a:spcBef>
                        <a:spcAft>
                          <a:spcPts val="0"/>
                        </a:spcAft>
                      </a:pPr>
                      <a:r>
                        <a:rPr lang="en-GB" sz="1000" b="1" kern="1200" dirty="0">
                          <a:solidFill>
                            <a:schemeClr val="dk1"/>
                          </a:solidFill>
                          <a:effectLst/>
                          <a:latin typeface="+mn-lt"/>
                          <a:ea typeface="Times New Roman"/>
                          <a:cs typeface="Times New Roman"/>
                        </a:rPr>
                        <a:t>Protects fundamental moral rights</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tx2"/>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05 </a:t>
                      </a:r>
                    </a:p>
                    <a:p>
                      <a:pPr marL="71755" marR="71755" indent="0" algn="l" defTabSz="4572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Times New Roman"/>
                          <a:cs typeface="Times New Roman"/>
                        </a:rPr>
                        <a:t>Promotes care for others &amp; relationships</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2"/>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06 </a:t>
                      </a:r>
                    </a:p>
                    <a:p>
                      <a:pPr marL="71755" marR="71755">
                        <a:spcBef>
                          <a:spcPts val="500"/>
                        </a:spcBef>
                        <a:spcAft>
                          <a:spcPts val="500"/>
                        </a:spcAft>
                      </a:pPr>
                      <a:r>
                        <a:rPr lang="en-GB" sz="1000" b="1" kern="1200" dirty="0">
                          <a:solidFill>
                            <a:schemeClr val="dk1"/>
                          </a:solidFill>
                          <a:effectLst/>
                          <a:latin typeface="+mn-lt"/>
                          <a:ea typeface="Times New Roman"/>
                          <a:cs typeface="Times New Roman"/>
                        </a:rPr>
                        <a:t>Promotes a common good for</a:t>
                      </a:r>
                      <a:r>
                        <a:rPr lang="en-GB" sz="1000" b="1" kern="1200" baseline="0" dirty="0">
                          <a:solidFill>
                            <a:schemeClr val="dk1"/>
                          </a:solidFill>
                          <a:effectLst/>
                          <a:latin typeface="+mn-lt"/>
                          <a:ea typeface="Times New Roman"/>
                          <a:cs typeface="Times New Roman"/>
                        </a:rPr>
                        <a:t> your purpose</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4"/>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07 </a:t>
                      </a:r>
                    </a:p>
                    <a:p>
                      <a:pPr marL="71755" marR="71755">
                        <a:spcBef>
                          <a:spcPts val="500"/>
                        </a:spcBef>
                        <a:spcAft>
                          <a:spcPts val="500"/>
                        </a:spcAft>
                      </a:pPr>
                      <a:r>
                        <a:rPr lang="en-GB" sz="1000" b="1" kern="1200" dirty="0">
                          <a:solidFill>
                            <a:schemeClr val="dk1"/>
                          </a:solidFill>
                          <a:effectLst/>
                          <a:latin typeface="+mn-lt"/>
                          <a:ea typeface="Times New Roman"/>
                          <a:cs typeface="Times New Roman"/>
                        </a:rPr>
                        <a:t>Applies stated values and principles</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08 </a:t>
                      </a:r>
                    </a:p>
                    <a:p>
                      <a:pPr marL="71755" marR="71755" indent="0" algn="l" defTabSz="457200" rtl="0" eaLnBrk="1" fontAlgn="auto" latinLnBrk="0" hangingPunct="1">
                        <a:lnSpc>
                          <a:spcPct val="100000"/>
                        </a:lnSpc>
                        <a:spcBef>
                          <a:spcPts val="500"/>
                        </a:spcBef>
                        <a:spcAft>
                          <a:spcPts val="500"/>
                        </a:spcAft>
                        <a:buClrTx/>
                        <a:buSzTx/>
                        <a:buFontTx/>
                        <a:buNone/>
                        <a:tabLst/>
                        <a:defRPr/>
                      </a:pPr>
                      <a:r>
                        <a:rPr lang="en-GB" sz="1000" b="1" kern="1200" dirty="0">
                          <a:solidFill>
                            <a:schemeClr val="dk1"/>
                          </a:solidFill>
                          <a:effectLst/>
                          <a:latin typeface="+mn-lt"/>
                          <a:ea typeface="Times New Roman"/>
                          <a:cs typeface="Times New Roman"/>
                        </a:rPr>
                        <a:t>You would support it in public</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90000"/>
                      </a:schemeClr>
                    </a:solidFill>
                  </a:tcPr>
                </a:tc>
                <a:tc rowSpan="2">
                  <a:txBody>
                    <a:bodyPr/>
                    <a:lstStyle/>
                    <a:p>
                      <a:pPr marL="71755" marR="71755" algn="l" defTabSz="457200" rtl="0" eaLnBrk="1" latinLnBrk="0" hangingPunct="1">
                        <a:spcBef>
                          <a:spcPts val="1200"/>
                        </a:spcBef>
                        <a:spcAft>
                          <a:spcPts val="0"/>
                        </a:spcAft>
                      </a:pPr>
                      <a:r>
                        <a:rPr lang="en-GB" sz="1800" b="1" kern="1200" dirty="0">
                          <a:solidFill>
                            <a:schemeClr val="bg1"/>
                          </a:solidFill>
                          <a:effectLst/>
                          <a:latin typeface="+mn-lt"/>
                          <a:ea typeface="Times New Roman"/>
                          <a:cs typeface="Times New Roman"/>
                        </a:rPr>
                        <a:t>09 </a:t>
                      </a:r>
                    </a:p>
                    <a:p>
                      <a:pPr marL="71755" marR="71755" indent="0" algn="l" defTabSz="457200" rtl="0" eaLnBrk="1" fontAlgn="auto" latinLnBrk="0" hangingPunct="1">
                        <a:lnSpc>
                          <a:spcPct val="100000"/>
                        </a:lnSpc>
                        <a:spcBef>
                          <a:spcPts val="500"/>
                        </a:spcBef>
                        <a:spcAft>
                          <a:spcPts val="500"/>
                        </a:spcAft>
                        <a:buClrTx/>
                        <a:buSzTx/>
                        <a:buFontTx/>
                        <a:buNone/>
                        <a:tabLst/>
                        <a:defRPr/>
                      </a:pPr>
                      <a:r>
                        <a:rPr lang="en-GB" sz="1000" b="1" kern="1200" dirty="0">
                          <a:solidFill>
                            <a:schemeClr val="dk1"/>
                          </a:solidFill>
                          <a:effectLst/>
                          <a:latin typeface="+mn-lt"/>
                          <a:ea typeface="Times New Roman"/>
                          <a:cs typeface="Times New Roman"/>
                        </a:rPr>
                        <a:t>You could live with it if it were done to you</a:t>
                      </a:r>
                      <a:endParaRPr lang="en-AU" sz="1000" b="1" kern="1200" dirty="0">
                        <a:solidFill>
                          <a:schemeClr val="dk1"/>
                        </a:solidFill>
                        <a:effectLst/>
                        <a:latin typeface="+mn-lt"/>
                        <a:ea typeface="Times New Roman"/>
                        <a:cs typeface="Times New Roman"/>
                      </a:endParaRPr>
                    </a:p>
                  </a:txBody>
                  <a:tcPr marL="67508" marR="67508" marT="0" marB="0" vert="vert270">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4">
                        <a:lumMod val="20000"/>
                        <a:lumOff val="80000"/>
                      </a:schemeClr>
                    </a:solidFill>
                  </a:tcPr>
                </a:tc>
                <a:tc>
                  <a:txBody>
                    <a:bodyPr/>
                    <a:lstStyle/>
                    <a:p>
                      <a:pPr marL="71755" marR="71755">
                        <a:spcBef>
                          <a:spcPts val="500"/>
                        </a:spcBef>
                        <a:spcAft>
                          <a:spcPts val="500"/>
                        </a:spcAft>
                      </a:pPr>
                      <a:endParaRPr lang="en-AU" sz="700" b="1" dirty="0">
                        <a:effectLst/>
                        <a:latin typeface="+mn-lt"/>
                        <a:ea typeface="Times New Roman"/>
                        <a:cs typeface="Times New Roman"/>
                      </a:endParaRPr>
                    </a:p>
                  </a:txBody>
                  <a:tcPr marL="67508" marR="67508" marT="0" marB="0">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1"/>
                  </a:ext>
                </a:extLst>
              </a:tr>
              <a:tr h="926468">
                <a:tc>
                  <a:txBody>
                    <a:bodyPr/>
                    <a:lstStyle/>
                    <a:p>
                      <a:endParaRPr lang="en-AU" sz="1400" dirty="0">
                        <a:latin typeface="+mn-lt"/>
                      </a:endParaRPr>
                    </a:p>
                  </a:txBody>
                  <a:tcPr marL="90011" marR="90011" marT="45006" marB="45006">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gridSpan="2" vMerge="1">
                  <a:txBody>
                    <a:bodyPr/>
                    <a:lstStyle/>
                    <a:p>
                      <a:endParaRPr lang="en-AU" sz="1400" dirty="0">
                        <a:latin typeface="+mn-lt"/>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vMerge="1">
                  <a:txBody>
                    <a:bodyPr/>
                    <a:lstStyle/>
                    <a:p>
                      <a:endParaRPr lang="en-AU" sz="1400" dirty="0">
                        <a:latin typeface="+mn-lt"/>
                      </a:endParaRPr>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marL="71755" marR="71755">
                        <a:spcBef>
                          <a:spcPts val="500"/>
                        </a:spcBef>
                        <a:spcAft>
                          <a:spcPts val="500"/>
                        </a:spcAft>
                      </a:pPr>
                      <a:endParaRPr lang="en-AU" sz="700" b="1" dirty="0">
                        <a:effectLst/>
                        <a:latin typeface="+mn-lt"/>
                        <a:ea typeface="Times New Roman"/>
                        <a:cs typeface="Times New Roman"/>
                      </a:endParaRPr>
                    </a:p>
                  </a:txBody>
                  <a:tcPr marL="67508" marR="67508" marT="0" marB="0">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2"/>
                  </a:ext>
                </a:extLst>
              </a:tr>
              <a:tr h="663385">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gridSpan="2">
                  <a:txBody>
                    <a:bodyPr/>
                    <a:lstStyle/>
                    <a:p>
                      <a:pPr algn="l"/>
                      <a:r>
                        <a:rPr lang="en-AU" sz="800" dirty="0">
                          <a:latin typeface="+mn-lt"/>
                        </a:rPr>
                        <a:t>Option 1</a:t>
                      </a: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pPr algn="ctr"/>
                      <a:endParaRPr lang="en-AU" dirty="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3"/>
                  </a:ext>
                </a:extLst>
              </a:tr>
              <a:tr h="663385">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gridSpan="2">
                  <a:txBody>
                    <a:bodyPr/>
                    <a:lstStyle/>
                    <a:p>
                      <a:pPr algn="l"/>
                      <a:r>
                        <a:rPr lang="en-AU" sz="800" dirty="0">
                          <a:latin typeface="+mn-lt"/>
                        </a:rPr>
                        <a:t>Option 2</a:t>
                      </a: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hMerge="1">
                  <a:txBody>
                    <a:bodyPr/>
                    <a:lstStyle/>
                    <a:p>
                      <a:pPr algn="ctr"/>
                      <a:endParaRPr lang="en-AU" dirty="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4"/>
                  </a:ext>
                </a:extLst>
              </a:tr>
              <a:tr h="663385">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gridSpan="2">
                  <a:txBody>
                    <a:bodyPr/>
                    <a:lstStyle/>
                    <a:p>
                      <a:pPr algn="l"/>
                      <a:r>
                        <a:rPr lang="en-AU" sz="800" dirty="0">
                          <a:latin typeface="+mn-lt"/>
                        </a:rPr>
                        <a:t>Option 3</a:t>
                      </a: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AU" dirty="0"/>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5"/>
                  </a:ext>
                </a:extLst>
              </a:tr>
              <a:tr h="663385">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gridSpan="5">
                  <a:txBody>
                    <a:bodyPr/>
                    <a:lstStyle/>
                    <a:p>
                      <a:pPr algn="l"/>
                      <a:r>
                        <a:rPr lang="en-AU" sz="700" dirty="0">
                          <a:latin typeface="+mn-lt"/>
                        </a:rPr>
                        <a:t>        </a:t>
                      </a:r>
                      <a:r>
                        <a:rPr lang="en-AU" sz="1000" dirty="0">
                          <a:latin typeface="+mn-lt"/>
                        </a:rPr>
                        <a:t>X             </a:t>
                      </a:r>
                      <a:r>
                        <a:rPr lang="en-AU" sz="700" dirty="0">
                          <a:latin typeface="+mn-lt"/>
                        </a:rPr>
                        <a:t>Place a X in the circles</a:t>
                      </a:r>
                      <a:r>
                        <a:rPr lang="en-AU" sz="700" baseline="0" dirty="0">
                          <a:latin typeface="+mn-lt"/>
                        </a:rPr>
                        <a:t> you feel apply in each decision pathway</a:t>
                      </a:r>
                      <a:endParaRPr lang="en-AU" sz="700" dirty="0">
                        <a:latin typeface="+mn-lt"/>
                      </a:endParaRPr>
                    </a:p>
                  </a:txBody>
                  <a:tcPr marL="90011" marR="90011" marT="45006" marB="4500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AU" sz="7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AU" sz="1800" dirty="0">
                        <a:latin typeface="+mn-lt"/>
                      </a:endParaRPr>
                    </a:p>
                  </a:txBody>
                  <a:tcPr marL="90011" marR="90011" marT="45006" marB="45006">
                    <a:lnL w="381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6"/>
                  </a:ext>
                </a:extLst>
              </a:tr>
              <a:tr h="663385">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endParaRPr lang="en-AU" sz="1800" dirty="0">
                        <a:latin typeface="+mn-lt"/>
                      </a:endParaRPr>
                    </a:p>
                  </a:txBody>
                  <a:tcPr marL="90011" marR="90011" marT="45006" marB="45006"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endParaRPr lang="en-AU" sz="1800" dirty="0">
                        <a:latin typeface="+mn-lt"/>
                      </a:endParaRPr>
                    </a:p>
                  </a:txBody>
                  <a:tcPr marL="90011" marR="90011" marT="45006" marB="45006">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xmlns="" val="10007"/>
                  </a:ext>
                </a:extLst>
              </a:tr>
            </a:tbl>
          </a:graphicData>
        </a:graphic>
      </p:graphicFrame>
      <p:grpSp>
        <p:nvGrpSpPr>
          <p:cNvPr id="2" name="Group 1"/>
          <p:cNvGrpSpPr/>
          <p:nvPr/>
        </p:nvGrpSpPr>
        <p:grpSpPr>
          <a:xfrm>
            <a:off x="2097066" y="3080941"/>
            <a:ext cx="6161127" cy="2314159"/>
            <a:chOff x="1748190" y="3263810"/>
            <a:chExt cx="6385186" cy="2075832"/>
          </a:xfrm>
        </p:grpSpPr>
        <p:sp>
          <p:nvSpPr>
            <p:cNvPr id="4" name="Oval 3"/>
            <p:cNvSpPr/>
            <p:nvPr/>
          </p:nvSpPr>
          <p:spPr>
            <a:xfrm>
              <a:off x="1748190" y="326381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2" name="Oval 11"/>
            <p:cNvSpPr/>
            <p:nvPr/>
          </p:nvSpPr>
          <p:spPr>
            <a:xfrm>
              <a:off x="1748190" y="385180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3" name="Oval 12"/>
            <p:cNvSpPr/>
            <p:nvPr/>
          </p:nvSpPr>
          <p:spPr>
            <a:xfrm>
              <a:off x="1748190" y="44534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4" name="Oval 13"/>
            <p:cNvSpPr/>
            <p:nvPr/>
          </p:nvSpPr>
          <p:spPr>
            <a:xfrm>
              <a:off x="2527681" y="326381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15" name="Oval 14"/>
            <p:cNvSpPr/>
            <p:nvPr/>
          </p:nvSpPr>
          <p:spPr>
            <a:xfrm>
              <a:off x="2527681" y="385180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1" name="Oval 20"/>
            <p:cNvSpPr/>
            <p:nvPr/>
          </p:nvSpPr>
          <p:spPr>
            <a:xfrm>
              <a:off x="2527681" y="44534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2" name="Oval 21"/>
            <p:cNvSpPr/>
            <p:nvPr/>
          </p:nvSpPr>
          <p:spPr>
            <a:xfrm>
              <a:off x="3288402" y="445359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3" name="Oval 22"/>
            <p:cNvSpPr/>
            <p:nvPr/>
          </p:nvSpPr>
          <p:spPr>
            <a:xfrm>
              <a:off x="3288402" y="385195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4" name="Oval 23"/>
            <p:cNvSpPr/>
            <p:nvPr/>
          </p:nvSpPr>
          <p:spPr>
            <a:xfrm>
              <a:off x="3288402" y="326396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5" name="Oval 24"/>
            <p:cNvSpPr/>
            <p:nvPr/>
          </p:nvSpPr>
          <p:spPr>
            <a:xfrm>
              <a:off x="4033779" y="326381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6" name="Oval 25"/>
            <p:cNvSpPr/>
            <p:nvPr/>
          </p:nvSpPr>
          <p:spPr>
            <a:xfrm>
              <a:off x="4033779" y="385195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7" name="Oval 26"/>
            <p:cNvSpPr/>
            <p:nvPr/>
          </p:nvSpPr>
          <p:spPr>
            <a:xfrm>
              <a:off x="4033779" y="44534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8" name="Oval 27"/>
            <p:cNvSpPr/>
            <p:nvPr/>
          </p:nvSpPr>
          <p:spPr>
            <a:xfrm>
              <a:off x="4757679" y="44438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29" name="Oval 28"/>
            <p:cNvSpPr/>
            <p:nvPr/>
          </p:nvSpPr>
          <p:spPr>
            <a:xfrm>
              <a:off x="4757679" y="385195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0" name="Oval 29"/>
            <p:cNvSpPr/>
            <p:nvPr/>
          </p:nvSpPr>
          <p:spPr>
            <a:xfrm>
              <a:off x="4757679" y="326411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1" name="Oval 30"/>
            <p:cNvSpPr/>
            <p:nvPr/>
          </p:nvSpPr>
          <p:spPr>
            <a:xfrm>
              <a:off x="5567590" y="328346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2" name="Oval 31"/>
            <p:cNvSpPr/>
            <p:nvPr/>
          </p:nvSpPr>
          <p:spPr>
            <a:xfrm>
              <a:off x="5567590" y="385195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3" name="Oval 32"/>
            <p:cNvSpPr/>
            <p:nvPr/>
          </p:nvSpPr>
          <p:spPr>
            <a:xfrm>
              <a:off x="5567590" y="44438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4" name="Oval 33"/>
            <p:cNvSpPr/>
            <p:nvPr/>
          </p:nvSpPr>
          <p:spPr>
            <a:xfrm>
              <a:off x="6302861" y="44438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5" name="Oval 34"/>
            <p:cNvSpPr/>
            <p:nvPr/>
          </p:nvSpPr>
          <p:spPr>
            <a:xfrm>
              <a:off x="6302861" y="385195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6" name="Oval 35"/>
            <p:cNvSpPr/>
            <p:nvPr/>
          </p:nvSpPr>
          <p:spPr>
            <a:xfrm>
              <a:off x="6302861" y="328346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7" name="Oval 36"/>
            <p:cNvSpPr/>
            <p:nvPr/>
          </p:nvSpPr>
          <p:spPr>
            <a:xfrm>
              <a:off x="7049934" y="326381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8" name="Oval 37"/>
            <p:cNvSpPr/>
            <p:nvPr/>
          </p:nvSpPr>
          <p:spPr>
            <a:xfrm>
              <a:off x="7049934" y="385180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39" name="Oval 38"/>
            <p:cNvSpPr/>
            <p:nvPr/>
          </p:nvSpPr>
          <p:spPr>
            <a:xfrm>
              <a:off x="7049934" y="445359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40" name="Oval 39"/>
            <p:cNvSpPr/>
            <p:nvPr/>
          </p:nvSpPr>
          <p:spPr>
            <a:xfrm>
              <a:off x="7809376" y="4453667"/>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41" name="Oval 40"/>
            <p:cNvSpPr/>
            <p:nvPr/>
          </p:nvSpPr>
          <p:spPr>
            <a:xfrm>
              <a:off x="7809376" y="3852027"/>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42" name="Oval 41"/>
            <p:cNvSpPr/>
            <p:nvPr/>
          </p:nvSpPr>
          <p:spPr>
            <a:xfrm>
              <a:off x="7809376" y="3283460"/>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sp>
          <p:nvSpPr>
            <p:cNvPr id="43" name="Oval 42"/>
            <p:cNvSpPr/>
            <p:nvPr/>
          </p:nvSpPr>
          <p:spPr>
            <a:xfrm>
              <a:off x="4757679" y="5015642"/>
              <a:ext cx="324000" cy="324000"/>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0068"/>
              <a:endParaRPr lang="en-AU" sz="1772" dirty="0">
                <a:solidFill>
                  <a:prstClr val="white"/>
                </a:solidFill>
              </a:endParaRPr>
            </a:p>
          </p:txBody>
        </p:sp>
      </p:gr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629" y="99133"/>
            <a:ext cx="2788327" cy="882930"/>
          </a:xfrm>
          <a:prstGeom prst="rect">
            <a:avLst/>
          </a:prstGeom>
        </p:spPr>
      </p:pic>
    </p:spTree>
    <p:extLst>
      <p:ext uri="{BB962C8B-B14F-4D97-AF65-F5344CB8AC3E}">
        <p14:creationId xmlns:p14="http://schemas.microsoft.com/office/powerpoint/2010/main" val="311484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153144" y="-97358"/>
            <a:ext cx="8282900" cy="6479846"/>
            <a:chOff x="155575" y="-144463"/>
            <a:chExt cx="8414375" cy="6582701"/>
          </a:xfrm>
        </p:grpSpPr>
        <p:sp>
          <p:nvSpPr>
            <p:cNvPr id="6" name="AutoShape 4" descr="Image result for aud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011" tIns="45006" rIns="90011" bIns="45006" numCol="1" anchor="t" anchorCtr="0" compatLnSpc="1">
              <a:prstTxWarp prst="textNoShape">
                <a:avLst/>
              </a:prstTxWarp>
            </a:bodyPr>
            <a:lstStyle/>
            <a:p>
              <a:pPr defTabSz="900135"/>
              <a:endParaRPr lang="en-AU" sz="1772" dirty="0">
                <a:solidFill>
                  <a:prstClr val="black"/>
                </a:solidFill>
              </a:endParaRPr>
            </a:p>
          </p:txBody>
        </p:sp>
        <p:sp>
          <p:nvSpPr>
            <p:cNvPr id="3" name="AutoShape 4" descr="Image result for group of people mee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011" tIns="45006" rIns="90011" bIns="45006" numCol="1" anchor="t" anchorCtr="0" compatLnSpc="1">
              <a:prstTxWarp prst="textNoShape">
                <a:avLst/>
              </a:prstTxWarp>
            </a:bodyPr>
            <a:lstStyle/>
            <a:p>
              <a:pPr defTabSz="900135"/>
              <a:endParaRPr lang="en-AU" sz="1772" dirty="0">
                <a:solidFill>
                  <a:prstClr val="black"/>
                </a:solidFill>
              </a:endParaRPr>
            </a:p>
          </p:txBody>
        </p:sp>
        <p:sp>
          <p:nvSpPr>
            <p:cNvPr id="35" name="TextBox 34"/>
            <p:cNvSpPr txBox="1"/>
            <p:nvPr/>
          </p:nvSpPr>
          <p:spPr>
            <a:xfrm>
              <a:off x="1925726" y="1165530"/>
              <a:ext cx="5886291" cy="523220"/>
            </a:xfrm>
            <a:prstGeom prst="rect">
              <a:avLst/>
            </a:prstGeom>
            <a:noFill/>
          </p:spPr>
          <p:txBody>
            <a:bodyPr wrap="none" rtlCol="0">
              <a:spAutoFit/>
            </a:bodyPr>
            <a:lstStyle/>
            <a:p>
              <a:pPr defTabSz="900135"/>
              <a:r>
                <a:rPr lang="en-AU" sz="2756" dirty="0">
                  <a:solidFill>
                    <a:prstClr val="white"/>
                  </a:solidFill>
                  <a:latin typeface="Arial Black" panose="020B0A04020102020204" pitchFamily="34" charset="0"/>
                </a:rPr>
                <a:t>Integrity and Probity Review </a:t>
              </a:r>
              <a:endParaRPr lang="en-AU" sz="1969" dirty="0">
                <a:solidFill>
                  <a:prstClr val="white"/>
                </a:solidFill>
                <a:latin typeface="Arial Black" panose="020B0A04020102020204" pitchFamily="34" charset="0"/>
              </a:endParaRPr>
            </a:p>
          </p:txBody>
        </p:sp>
        <p:sp>
          <p:nvSpPr>
            <p:cNvPr id="12" name="TextBox 11"/>
            <p:cNvSpPr txBox="1"/>
            <p:nvPr/>
          </p:nvSpPr>
          <p:spPr>
            <a:xfrm>
              <a:off x="1167795" y="1913923"/>
              <a:ext cx="7402155" cy="4524315"/>
            </a:xfrm>
            <a:prstGeom prst="rect">
              <a:avLst/>
            </a:prstGeom>
            <a:noFill/>
          </p:spPr>
          <p:txBody>
            <a:bodyPr wrap="square" rtlCol="0">
              <a:spAutoFit/>
            </a:bodyPr>
            <a:lstStyle/>
            <a:p>
              <a:pPr defTabSz="900135"/>
              <a:endParaRPr lang="en-AU" sz="1575" dirty="0">
                <a:solidFill>
                  <a:prstClr val="black"/>
                </a:solidFill>
                <a:latin typeface="Arial Black" panose="020B0A04020102020204" pitchFamily="34" charset="0"/>
              </a:endParaRPr>
            </a:p>
            <a:p>
              <a:pPr defTabSz="900135"/>
              <a:endParaRPr lang="en-AU" sz="1575" dirty="0">
                <a:solidFill>
                  <a:prstClr val="black"/>
                </a:solidFill>
                <a:latin typeface="Arial Black" panose="020B0A04020102020204" pitchFamily="34" charset="0"/>
              </a:endParaRPr>
            </a:p>
            <a:p>
              <a:pPr marL="1237686" lvl="2" indent="-337551" defTabSz="900135">
                <a:buFont typeface="+mj-lt"/>
                <a:buAutoNum type="arabicPeriod"/>
              </a:pPr>
              <a:r>
                <a:rPr lang="en-AU" sz="1575" i="1" dirty="0">
                  <a:solidFill>
                    <a:srgbClr val="B8C7C9">
                      <a:lumMod val="60000"/>
                      <a:lumOff val="40000"/>
                    </a:srgbClr>
                  </a:solidFill>
                  <a:latin typeface="Arial Black" panose="020B0A04020102020204" pitchFamily="34" charset="0"/>
                </a:rPr>
                <a:t>Ethical framework alignment</a:t>
              </a:r>
            </a:p>
            <a:p>
              <a:pPr marL="1237686" lvl="2" indent="-337551" defTabSz="900135">
                <a:buFont typeface="+mj-lt"/>
                <a:buAutoNum type="arabicPeriod"/>
              </a:pPr>
              <a:endParaRPr lang="en-AU" sz="1575" i="1" dirty="0">
                <a:solidFill>
                  <a:srgbClr val="B8C7C9">
                    <a:lumMod val="60000"/>
                    <a:lumOff val="40000"/>
                  </a:srgbClr>
                </a:solidFill>
                <a:latin typeface="Arial Black" panose="020B0A04020102020204" pitchFamily="34" charset="0"/>
              </a:endParaRPr>
            </a:p>
            <a:p>
              <a:pPr marL="1237686" lvl="2" indent="-337551" defTabSz="900135">
                <a:buFont typeface="+mj-lt"/>
                <a:buAutoNum type="arabicPeriod"/>
              </a:pPr>
              <a:r>
                <a:rPr lang="en-AU" sz="1575" i="1" dirty="0">
                  <a:solidFill>
                    <a:srgbClr val="B8C7C9">
                      <a:lumMod val="60000"/>
                      <a:lumOff val="40000"/>
                    </a:srgbClr>
                  </a:solidFill>
                  <a:latin typeface="Arial Black" panose="020B0A04020102020204" pitchFamily="34" charset="0"/>
                </a:rPr>
                <a:t>Obtaining best value </a:t>
              </a:r>
            </a:p>
            <a:p>
              <a:pPr marL="1237686" lvl="2" indent="-337551" defTabSz="900135">
                <a:buFont typeface="+mj-lt"/>
                <a:buAutoNum type="arabicPeriod"/>
              </a:pPr>
              <a:endParaRPr lang="en-AU" sz="1575" i="1" dirty="0">
                <a:solidFill>
                  <a:srgbClr val="B8C7C9">
                    <a:lumMod val="60000"/>
                    <a:lumOff val="40000"/>
                  </a:srgbClr>
                </a:solidFill>
                <a:latin typeface="Arial Black" panose="020B0A04020102020204" pitchFamily="34" charset="0"/>
              </a:endParaRPr>
            </a:p>
            <a:p>
              <a:pPr marL="1237686" lvl="2" indent="-337551" defTabSz="900135">
                <a:buFont typeface="+mj-lt"/>
                <a:buAutoNum type="arabicPeriod"/>
              </a:pPr>
              <a:r>
                <a:rPr lang="en-AU" sz="1575" i="1" dirty="0">
                  <a:solidFill>
                    <a:srgbClr val="B8C7C9">
                      <a:lumMod val="60000"/>
                      <a:lumOff val="40000"/>
                    </a:srgbClr>
                  </a:solidFill>
                  <a:latin typeface="Arial Black" panose="020B0A04020102020204" pitchFamily="34" charset="0"/>
                </a:rPr>
                <a:t>Transparency of process</a:t>
              </a:r>
            </a:p>
            <a:p>
              <a:pPr marL="1237686" lvl="2" indent="-337551" defTabSz="900135">
                <a:buFont typeface="+mj-lt"/>
                <a:buAutoNum type="arabicPeriod"/>
              </a:pPr>
              <a:endParaRPr lang="en-AU" sz="1575" i="1" dirty="0">
                <a:solidFill>
                  <a:srgbClr val="B8C7C9">
                    <a:lumMod val="60000"/>
                    <a:lumOff val="40000"/>
                  </a:srgbClr>
                </a:solidFill>
                <a:latin typeface="Arial Black" panose="020B0A04020102020204" pitchFamily="34" charset="0"/>
              </a:endParaRPr>
            </a:p>
            <a:p>
              <a:pPr marL="1237686" lvl="2" indent="-337551" defTabSz="900135">
                <a:buFont typeface="+mj-lt"/>
                <a:buAutoNum type="arabicPeriod"/>
              </a:pPr>
              <a:r>
                <a:rPr lang="en-AU" sz="1575" i="1" dirty="0">
                  <a:solidFill>
                    <a:srgbClr val="B8C7C9">
                      <a:lumMod val="60000"/>
                      <a:lumOff val="40000"/>
                    </a:srgbClr>
                  </a:solidFill>
                  <a:latin typeface="Arial Black" panose="020B0A04020102020204" pitchFamily="34" charset="0"/>
                </a:rPr>
                <a:t>Addressing Conflicts of Interest</a:t>
              </a:r>
            </a:p>
            <a:p>
              <a:pPr marL="1237686" lvl="2" indent="-337551" defTabSz="900135">
                <a:buFont typeface="+mj-lt"/>
                <a:buAutoNum type="arabicPeriod"/>
              </a:pPr>
              <a:endParaRPr lang="en-AU" sz="1575" i="1" dirty="0">
                <a:solidFill>
                  <a:srgbClr val="B8C7C9">
                    <a:lumMod val="60000"/>
                    <a:lumOff val="40000"/>
                  </a:srgbClr>
                </a:solidFill>
                <a:latin typeface="Arial Black" panose="020B0A04020102020204" pitchFamily="34" charset="0"/>
              </a:endParaRPr>
            </a:p>
            <a:p>
              <a:pPr marL="1237686" lvl="2" indent="-337551" defTabSz="900135">
                <a:buFont typeface="+mj-lt"/>
                <a:buAutoNum type="arabicPeriod"/>
              </a:pPr>
              <a:r>
                <a:rPr lang="en-AU" sz="1575" i="1" dirty="0">
                  <a:solidFill>
                    <a:srgbClr val="B8C7C9">
                      <a:lumMod val="60000"/>
                      <a:lumOff val="40000"/>
                    </a:srgbClr>
                  </a:solidFill>
                  <a:latin typeface="Arial Black" panose="020B0A04020102020204" pitchFamily="34" charset="0"/>
                </a:rPr>
                <a:t>Confidentiality</a:t>
              </a:r>
            </a:p>
            <a:p>
              <a:pPr marL="1237686" lvl="2" indent="-337551" defTabSz="900135">
                <a:buFont typeface="+mj-lt"/>
                <a:buAutoNum type="arabicPeriod"/>
              </a:pPr>
              <a:endParaRPr lang="en-AU" sz="1575" i="1" dirty="0">
                <a:solidFill>
                  <a:srgbClr val="B8C7C9">
                    <a:lumMod val="60000"/>
                    <a:lumOff val="40000"/>
                  </a:srgbClr>
                </a:solidFill>
                <a:latin typeface="Arial Black" panose="020B0A04020102020204" pitchFamily="34" charset="0"/>
              </a:endParaRPr>
            </a:p>
            <a:p>
              <a:pPr marL="1237686" lvl="2" indent="-337551" defTabSz="900135">
                <a:buFont typeface="+mj-lt"/>
                <a:buAutoNum type="arabicPeriod"/>
              </a:pPr>
              <a:r>
                <a:rPr lang="en-AU" sz="1575" i="1" dirty="0">
                  <a:solidFill>
                    <a:srgbClr val="B8C7C9">
                      <a:lumMod val="60000"/>
                      <a:lumOff val="40000"/>
                    </a:srgbClr>
                  </a:solidFill>
                  <a:latin typeface="Arial Black" panose="020B0A04020102020204" pitchFamily="34" charset="0"/>
                </a:rPr>
                <a:t>Accountability </a:t>
              </a:r>
            </a:p>
            <a:p>
              <a:pPr marL="1237686" lvl="2" indent="-337551" defTabSz="900135">
                <a:buFont typeface="+mj-lt"/>
                <a:buAutoNum type="arabicPeriod"/>
              </a:pPr>
              <a:endParaRPr lang="en-AU" sz="1575" i="1" dirty="0">
                <a:solidFill>
                  <a:srgbClr val="B8C7C9">
                    <a:lumMod val="60000"/>
                    <a:lumOff val="40000"/>
                  </a:srgbClr>
                </a:solidFill>
                <a:latin typeface="Arial Black" panose="020B0A04020102020204" pitchFamily="34" charset="0"/>
              </a:endParaRPr>
            </a:p>
            <a:p>
              <a:pPr marL="281292" indent="-281292" defTabSz="900135">
                <a:buFont typeface="Arial" panose="020B0604020202020204" pitchFamily="34" charset="0"/>
                <a:buChar char="•"/>
              </a:pPr>
              <a:endParaRPr lang="en-AU" sz="1575" dirty="0">
                <a:solidFill>
                  <a:srgbClr val="C2E6E4">
                    <a:lumMod val="50000"/>
                  </a:srgbClr>
                </a:solidFill>
                <a:latin typeface="Arial Black" panose="020B0A04020102020204" pitchFamily="34" charset="0"/>
              </a:endParaRPr>
            </a:p>
            <a:p>
              <a:pPr marL="281292" indent="-281292" defTabSz="900135">
                <a:buFont typeface="Arial" panose="020B0604020202020204" pitchFamily="34" charset="0"/>
                <a:buChar char="•"/>
              </a:pPr>
              <a:endParaRPr lang="en-AU" sz="1575" dirty="0">
                <a:solidFill>
                  <a:prstClr val="black"/>
                </a:solidFill>
                <a:latin typeface="Arial Black" panose="020B0A04020102020204" pitchFamily="34" charset="0"/>
              </a:endParaRPr>
            </a:p>
            <a:p>
              <a:pPr defTabSz="900135"/>
              <a:r>
                <a:rPr lang="en-AU" sz="1575" dirty="0">
                  <a:solidFill>
                    <a:prstClr val="black"/>
                  </a:solidFill>
                  <a:latin typeface="Arial Black" panose="020B0A04020102020204" pitchFamily="34" charset="0"/>
                </a:rPr>
                <a:t>	</a:t>
              </a:r>
            </a:p>
            <a:p>
              <a:pPr defTabSz="900135"/>
              <a:endParaRPr lang="en-AU" sz="1575" dirty="0">
                <a:solidFill>
                  <a:prstClr val="black"/>
                </a:solidFill>
                <a:latin typeface="Arial Black" panose="020B0A040201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2122">
              <a:off x="6480074" y="3048438"/>
              <a:ext cx="1939849" cy="275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2300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txBox="1">
            <a:spLocks/>
          </p:cNvSpPr>
          <p:nvPr/>
        </p:nvSpPr>
        <p:spPr>
          <a:xfrm>
            <a:off x="530670" y="1661180"/>
            <a:ext cx="7939787" cy="3732152"/>
          </a:xfrm>
          <a:prstGeom prst="rect">
            <a:avLst/>
          </a:prstGeom>
        </p:spPr>
        <p:txBody>
          <a:bodyPr lIns="0" tIns="0" rIns="0" bIns="0"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16"/>
              </a:spcBef>
              <a:buClr>
                <a:prstClr val="white"/>
              </a:buClr>
              <a:buSzPct val="100000"/>
              <a:buBlip>
                <a:blip r:embed="rId3"/>
              </a:buBlip>
            </a:pPr>
            <a:endParaRPr lang="en-GB" sz="1969" spc="98" dirty="0">
              <a:solidFill>
                <a:prstClr val="black"/>
              </a:solidFill>
              <a:cs typeface="Arial"/>
            </a:endParaRPr>
          </a:p>
        </p:txBody>
      </p:sp>
      <p:sp>
        <p:nvSpPr>
          <p:cNvPr id="17" name="Title 16"/>
          <p:cNvSpPr>
            <a:spLocks noGrp="1"/>
          </p:cNvSpPr>
          <p:nvPr>
            <p:ph type="title"/>
          </p:nvPr>
        </p:nvSpPr>
        <p:spPr/>
        <p:txBody>
          <a:bodyPr/>
          <a:lstStyle/>
          <a:p>
            <a:r>
              <a:rPr lang="en-AU" dirty="0" smtClean="0"/>
              <a:t>ETHICAL Leadership in organisations</a:t>
            </a:r>
            <a:endParaRPr lang="en-AU" dirty="0"/>
          </a:p>
        </p:txBody>
      </p:sp>
      <p:sp>
        <p:nvSpPr>
          <p:cNvPr id="6" name="Content Placeholder 7"/>
          <p:cNvSpPr>
            <a:spLocks noGrp="1"/>
          </p:cNvSpPr>
          <p:nvPr>
            <p:ph type="body" sz="quarter" idx="10"/>
          </p:nvPr>
        </p:nvSpPr>
        <p:spPr>
          <a:xfrm>
            <a:off x="530669" y="1280099"/>
            <a:ext cx="7654729" cy="4543881"/>
          </a:xfrm>
        </p:spPr>
        <p:txBody>
          <a:bodyPr>
            <a:normAutofit fontScale="92500" lnSpcReduction="20000"/>
          </a:bodyPr>
          <a:lstStyle/>
          <a:p>
            <a:pPr>
              <a:lnSpc>
                <a:spcPct val="120000"/>
              </a:lnSpc>
              <a:spcAft>
                <a:spcPts val="837"/>
              </a:spcAft>
              <a:buFont typeface="+mj-lt"/>
              <a:buAutoNum type="arabicPeriod"/>
              <a:tabLst>
                <a:tab pos="225034" algn="l"/>
                <a:tab pos="450068" algn="l"/>
              </a:tabLst>
            </a:pPr>
            <a:r>
              <a:rPr lang="en-AU" sz="2756" b="1" spc="25" dirty="0">
                <a:solidFill>
                  <a:schemeClr val="accent6">
                    <a:lumMod val="25000"/>
                  </a:schemeClr>
                </a:solidFill>
                <a:ea typeface="MS PGothic"/>
              </a:rPr>
              <a:t>Comes from the top</a:t>
            </a:r>
          </a:p>
          <a:p>
            <a:pPr>
              <a:lnSpc>
                <a:spcPct val="120000"/>
              </a:lnSpc>
              <a:spcAft>
                <a:spcPts val="837"/>
              </a:spcAft>
              <a:buFont typeface="+mj-lt"/>
              <a:buAutoNum type="arabicPeriod"/>
              <a:tabLst>
                <a:tab pos="225034" algn="l"/>
                <a:tab pos="450068" algn="l"/>
              </a:tabLst>
            </a:pPr>
            <a:r>
              <a:rPr lang="en-AU" sz="2756" b="1" spc="25" dirty="0">
                <a:solidFill>
                  <a:schemeClr val="accent6">
                    <a:lumMod val="25000"/>
                  </a:schemeClr>
                </a:solidFill>
                <a:ea typeface="MS PGothic"/>
              </a:rPr>
              <a:t>Speak values and principles</a:t>
            </a:r>
          </a:p>
          <a:p>
            <a:pPr>
              <a:lnSpc>
                <a:spcPct val="120000"/>
              </a:lnSpc>
              <a:spcAft>
                <a:spcPts val="837"/>
              </a:spcAft>
              <a:buFont typeface="+mj-lt"/>
              <a:buAutoNum type="arabicPeriod"/>
              <a:tabLst>
                <a:tab pos="225034" algn="l"/>
                <a:tab pos="450068" algn="l"/>
              </a:tabLst>
            </a:pPr>
            <a:r>
              <a:rPr lang="en-US" sz="2756" b="1" spc="25" dirty="0">
                <a:solidFill>
                  <a:schemeClr val="accent6">
                    <a:lumMod val="25000"/>
                  </a:schemeClr>
                </a:solidFill>
                <a:ea typeface="MS PGothic"/>
              </a:rPr>
              <a:t>Know: </a:t>
            </a:r>
          </a:p>
          <a:p>
            <a:pPr marL="956394" lvl="1" indent="-506326">
              <a:lnSpc>
                <a:spcPct val="120000"/>
              </a:lnSpc>
              <a:spcAft>
                <a:spcPts val="837"/>
              </a:spcAft>
              <a:buFont typeface="+mj-lt"/>
              <a:buAutoNum type="alphaLcParenR"/>
              <a:tabLst>
                <a:tab pos="225034" algn="l"/>
                <a:tab pos="450068" algn="l"/>
              </a:tabLst>
            </a:pPr>
            <a:r>
              <a:rPr lang="en-US" sz="2756" b="1" spc="25" dirty="0">
                <a:solidFill>
                  <a:schemeClr val="accent6">
                    <a:lumMod val="25000"/>
                  </a:schemeClr>
                </a:solidFill>
                <a:ea typeface="MS PGothic"/>
              </a:rPr>
              <a:t>the culture you want</a:t>
            </a:r>
          </a:p>
          <a:p>
            <a:pPr marL="956394" lvl="1" indent="-506326">
              <a:lnSpc>
                <a:spcPct val="120000"/>
              </a:lnSpc>
              <a:spcAft>
                <a:spcPts val="837"/>
              </a:spcAft>
              <a:buFont typeface="+mj-lt"/>
              <a:buAutoNum type="alphaLcParenR"/>
              <a:tabLst>
                <a:tab pos="225034" algn="l"/>
                <a:tab pos="450068" algn="l"/>
              </a:tabLst>
            </a:pPr>
            <a:r>
              <a:rPr lang="en-US" sz="2756" b="1" spc="25" dirty="0">
                <a:solidFill>
                  <a:schemeClr val="accent6">
                    <a:lumMod val="25000"/>
                  </a:schemeClr>
                </a:solidFill>
                <a:ea typeface="MS PGothic"/>
              </a:rPr>
              <a:t>how far you are from it, and </a:t>
            </a:r>
          </a:p>
          <a:p>
            <a:pPr marL="956394" lvl="1" indent="-506326">
              <a:lnSpc>
                <a:spcPct val="120000"/>
              </a:lnSpc>
              <a:spcAft>
                <a:spcPts val="837"/>
              </a:spcAft>
              <a:buFont typeface="+mj-lt"/>
              <a:buAutoNum type="alphaLcParenR"/>
              <a:tabLst>
                <a:tab pos="225034" algn="l"/>
                <a:tab pos="450068" algn="l"/>
              </a:tabLst>
            </a:pPr>
            <a:r>
              <a:rPr lang="en-US" sz="2756" b="1" spc="25" dirty="0">
                <a:solidFill>
                  <a:schemeClr val="accent6">
                    <a:lumMod val="25000"/>
                  </a:schemeClr>
                </a:solidFill>
                <a:ea typeface="MS PGothic"/>
              </a:rPr>
              <a:t>your plan for getting there </a:t>
            </a:r>
            <a:endParaRPr lang="en-AU" sz="2756" b="1" spc="25" dirty="0">
              <a:solidFill>
                <a:schemeClr val="accent6">
                  <a:lumMod val="25000"/>
                </a:schemeClr>
              </a:solidFill>
              <a:ea typeface="MS PGothic"/>
            </a:endParaRPr>
          </a:p>
          <a:p>
            <a:pPr>
              <a:lnSpc>
                <a:spcPct val="120000"/>
              </a:lnSpc>
              <a:spcAft>
                <a:spcPts val="837"/>
              </a:spcAft>
              <a:buFont typeface="+mj-lt"/>
              <a:buAutoNum type="arabicPeriod"/>
              <a:tabLst>
                <a:tab pos="225034" algn="l"/>
                <a:tab pos="450068" algn="l"/>
              </a:tabLst>
            </a:pPr>
            <a:r>
              <a:rPr lang="en-AU" sz="2756" b="1" spc="25" dirty="0">
                <a:solidFill>
                  <a:schemeClr val="accent6">
                    <a:lumMod val="25000"/>
                  </a:schemeClr>
                </a:solidFill>
                <a:ea typeface="MS PGothic"/>
              </a:rPr>
              <a:t>System and policy alignment</a:t>
            </a:r>
          </a:p>
          <a:p>
            <a:pPr>
              <a:lnSpc>
                <a:spcPct val="120000"/>
              </a:lnSpc>
              <a:spcAft>
                <a:spcPts val="837"/>
              </a:spcAft>
              <a:buFont typeface="+mj-lt"/>
              <a:buAutoNum type="arabicPeriod"/>
              <a:tabLst>
                <a:tab pos="225034" algn="l"/>
                <a:tab pos="450068" algn="l"/>
              </a:tabLst>
            </a:pPr>
            <a:r>
              <a:rPr lang="en-AU" sz="2756" b="1" spc="25" dirty="0">
                <a:solidFill>
                  <a:schemeClr val="accent6">
                    <a:lumMod val="25000"/>
                  </a:schemeClr>
                </a:solidFill>
                <a:ea typeface="MS PGothic"/>
              </a:rPr>
              <a:t>Open Communication</a:t>
            </a:r>
          </a:p>
          <a:p>
            <a:pPr>
              <a:lnSpc>
                <a:spcPct val="120000"/>
              </a:lnSpc>
              <a:spcAft>
                <a:spcPts val="837"/>
              </a:spcAft>
              <a:buFont typeface="+mj-lt"/>
              <a:buAutoNum type="arabicPeriod"/>
              <a:tabLst>
                <a:tab pos="225034" algn="l"/>
                <a:tab pos="450068" algn="l"/>
              </a:tabLst>
            </a:pPr>
            <a:r>
              <a:rPr lang="en-AU" sz="2756" b="1" spc="25" dirty="0">
                <a:solidFill>
                  <a:schemeClr val="accent6">
                    <a:lumMod val="25000"/>
                  </a:schemeClr>
                </a:solidFill>
                <a:ea typeface="MS PGothic"/>
              </a:rPr>
              <a:t>Long term view</a:t>
            </a:r>
          </a:p>
          <a:p>
            <a:pPr marL="0" indent="0">
              <a:spcAft>
                <a:spcPts val="0"/>
              </a:spcAft>
              <a:buClr>
                <a:prstClr val="black"/>
              </a:buClr>
              <a:buSzTx/>
              <a:buNone/>
            </a:pPr>
            <a:endParaRPr lang="en-AU" sz="2756" dirty="0">
              <a:solidFill>
                <a:prstClr val="black"/>
              </a:solidFill>
            </a:endParaRPr>
          </a:p>
        </p:txBody>
      </p:sp>
    </p:spTree>
    <p:extLst>
      <p:ext uri="{BB962C8B-B14F-4D97-AF65-F5344CB8AC3E}">
        <p14:creationId xmlns:p14="http://schemas.microsoft.com/office/powerpoint/2010/main" val="3639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831" y="344306"/>
            <a:ext cx="8820748" cy="515526"/>
          </a:xfrm>
          <a:prstGeom prst="rect">
            <a:avLst/>
          </a:prstGeom>
        </p:spPr>
        <p:txBody>
          <a:bodyPr wrap="none">
            <a:spAutoFit/>
          </a:bodyPr>
          <a:lstStyle/>
          <a:p>
            <a:pPr>
              <a:lnSpc>
                <a:spcPts val="3274"/>
              </a:lnSpc>
              <a:spcBef>
                <a:spcPts val="3411"/>
              </a:spcBef>
              <a:spcAft>
                <a:spcPts val="1462"/>
              </a:spcAft>
            </a:pPr>
            <a:r>
              <a:rPr lang="en-GB" sz="3150" dirty="0">
                <a:solidFill>
                  <a:srgbClr val="0F4C92"/>
                </a:solidFill>
                <a:cs typeface="Calibri"/>
              </a:rPr>
              <a:t>Quality and timeliness of statements of performance</a:t>
            </a:r>
          </a:p>
        </p:txBody>
      </p:sp>
      <p:sp>
        <p:nvSpPr>
          <p:cNvPr id="3" name="Rectangle 2"/>
          <p:cNvSpPr/>
          <p:nvPr/>
        </p:nvSpPr>
        <p:spPr>
          <a:xfrm>
            <a:off x="496935" y="851777"/>
            <a:ext cx="8193807" cy="3847688"/>
          </a:xfrm>
          <a:prstGeom prst="rect">
            <a:avLst/>
          </a:prstGeom>
        </p:spPr>
        <p:txBody>
          <a:bodyPr wrap="square">
            <a:spAutoFit/>
          </a:bodyPr>
          <a:lstStyle/>
          <a:p>
            <a:pPr marL="0" lvl="1">
              <a:spcBef>
                <a:spcPts val="591"/>
              </a:spcBef>
              <a:spcAft>
                <a:spcPts val="591"/>
              </a:spcAft>
              <a:buClr>
                <a:srgbClr val="00B050"/>
              </a:buClr>
            </a:pPr>
            <a:r>
              <a:rPr lang="en-AU" sz="1772" dirty="0"/>
              <a:t>   </a:t>
            </a:r>
          </a:p>
          <a:p>
            <a:pPr marL="175402" lvl="1" indent="-175402">
              <a:spcBef>
                <a:spcPts val="591"/>
              </a:spcBef>
              <a:spcAft>
                <a:spcPts val="591"/>
              </a:spcAft>
              <a:buClr>
                <a:srgbClr val="00B050"/>
              </a:buClr>
              <a:buFont typeface="Wingdings" pitchFamily="2" charset="2"/>
              <a:buChar char="ü"/>
            </a:pPr>
            <a:r>
              <a:rPr lang="en-AU" sz="2363" dirty="0"/>
              <a:t>No </a:t>
            </a:r>
            <a:r>
              <a:rPr lang="en-AU" sz="2363" u="sng" dirty="0"/>
              <a:t>qualified</a:t>
            </a:r>
            <a:r>
              <a:rPr lang="en-AU" sz="2363" dirty="0"/>
              <a:t> reports of factual findings in 2016-17 or in 2015-16</a:t>
            </a:r>
            <a:endParaRPr lang="en-GB" sz="1772" dirty="0">
              <a:solidFill>
                <a:srgbClr val="333132"/>
              </a:solidFill>
            </a:endParaRPr>
          </a:p>
          <a:p>
            <a:pPr>
              <a:spcBef>
                <a:spcPts val="591"/>
              </a:spcBef>
              <a:spcAft>
                <a:spcPts val="591"/>
              </a:spcAft>
              <a:buClr>
                <a:srgbClr val="00B050"/>
              </a:buClr>
            </a:pPr>
            <a:r>
              <a:rPr lang="en-GB" sz="1772" dirty="0">
                <a:solidFill>
                  <a:srgbClr val="333132"/>
                </a:solidFill>
              </a:rPr>
              <a:t>   </a:t>
            </a: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p:txBody>
      </p:sp>
      <p:pic>
        <p:nvPicPr>
          <p:cNvPr id="4" name="Picture 3"/>
          <p:cNvPicPr>
            <a:picLocks noChangeAspect="1"/>
          </p:cNvPicPr>
          <p:nvPr/>
        </p:nvPicPr>
        <p:blipFill>
          <a:blip r:embed="rId3"/>
          <a:stretch>
            <a:fillRect/>
          </a:stretch>
        </p:blipFill>
        <p:spPr>
          <a:xfrm>
            <a:off x="1321528" y="2098720"/>
            <a:ext cx="5989267" cy="3108658"/>
          </a:xfrm>
          <a:prstGeom prst="rect">
            <a:avLst/>
          </a:prstGeom>
        </p:spPr>
      </p:pic>
    </p:spTree>
    <p:extLst>
      <p:ext uri="{BB962C8B-B14F-4D97-AF65-F5344CB8AC3E}">
        <p14:creationId xmlns:p14="http://schemas.microsoft.com/office/powerpoint/2010/main" val="24331521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MARKETING, EVENTS AND CONTENT\MARKETING\ETHI-CALL\MARKETING ASSETS\FACEBOOK + INSTAGRAM IMAGES\ETHI-CALL SOCIAL IMAGE - BRAND #02.png"/>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1" y="44847"/>
            <a:ext cx="9001125" cy="675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1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899" y="2503982"/>
            <a:ext cx="4039328" cy="1381874"/>
          </a:xfrm>
          <a:prstGeom prst="rect">
            <a:avLst/>
          </a:prstGeom>
        </p:spPr>
      </p:pic>
      <p:sp>
        <p:nvSpPr>
          <p:cNvPr id="10" name="TextBox 9"/>
          <p:cNvSpPr txBox="1"/>
          <p:nvPr/>
        </p:nvSpPr>
        <p:spPr>
          <a:xfrm>
            <a:off x="3620694" y="5047900"/>
            <a:ext cx="1759737" cy="363561"/>
          </a:xfrm>
          <a:prstGeom prst="rect">
            <a:avLst/>
          </a:prstGeom>
          <a:noFill/>
        </p:spPr>
        <p:txBody>
          <a:bodyPr wrap="none" rtlCol="0">
            <a:spAutoFit/>
          </a:bodyPr>
          <a:lstStyle/>
          <a:p>
            <a:pPr defTabSz="450068"/>
            <a:r>
              <a:rPr lang="en-US" sz="1772" b="1" spc="98" dirty="0">
                <a:solidFill>
                  <a:srgbClr val="FFFFFF"/>
                </a:solidFill>
                <a:ea typeface="Franchise" pitchFamily="49" charset="0"/>
                <a:cs typeface="Arial"/>
              </a:rPr>
              <a:t>ethics.org.au</a:t>
            </a:r>
            <a:endParaRPr lang="en-AU" sz="1772" dirty="0">
              <a:solidFill>
                <a:prstClr val="black"/>
              </a:solidFill>
            </a:endParaRPr>
          </a:p>
        </p:txBody>
      </p:sp>
    </p:spTree>
    <p:extLst>
      <p:ext uri="{BB962C8B-B14F-4D97-AF65-F5344CB8AC3E}">
        <p14:creationId xmlns:p14="http://schemas.microsoft.com/office/powerpoint/2010/main" val="106508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468034"/>
            <a:ext cx="9001125" cy="1323227"/>
          </a:xfrm>
          <a:prstGeom prst="rect">
            <a:avLst/>
          </a:prstGeom>
          <a:noFill/>
        </p:spPr>
        <p:txBody>
          <a:bodyPr wrap="square" lIns="84630" tIns="42353" rIns="84630" bIns="42353" rtlCol="0">
            <a:spAutoFit/>
          </a:bodyPr>
          <a:lstStyle/>
          <a:p>
            <a:pPr algn="ctr"/>
            <a:r>
              <a:rPr lang="en-AU" sz="4000" dirty="0" smtClean="0">
                <a:solidFill>
                  <a:srgbClr val="0F4C92"/>
                </a:solidFill>
              </a:rPr>
              <a:t>2017-18 Whole-of-Government</a:t>
            </a:r>
          </a:p>
          <a:p>
            <a:pPr algn="ctr"/>
            <a:r>
              <a:rPr lang="en-AU" sz="4000" dirty="0" smtClean="0">
                <a:solidFill>
                  <a:srgbClr val="0F4C92"/>
                </a:solidFill>
              </a:rPr>
              <a:t>Reporting Requirements</a:t>
            </a:r>
          </a:p>
        </p:txBody>
      </p:sp>
      <p:sp>
        <p:nvSpPr>
          <p:cNvPr id="3" name="TextBox 2"/>
          <p:cNvSpPr txBox="1"/>
          <p:nvPr/>
        </p:nvSpPr>
        <p:spPr>
          <a:xfrm>
            <a:off x="-502919" y="4189541"/>
            <a:ext cx="9382156" cy="2670856"/>
          </a:xfrm>
          <a:prstGeom prst="rect">
            <a:avLst/>
          </a:prstGeom>
          <a:noFill/>
        </p:spPr>
        <p:txBody>
          <a:bodyPr wrap="square" lIns="84630" tIns="42353" rIns="84630" bIns="42353" rtlCol="0">
            <a:spAutoFit/>
          </a:bodyPr>
          <a:lstStyle/>
          <a:p>
            <a:pPr algn="r"/>
            <a:r>
              <a:rPr lang="en-AU" altLang="en-US" sz="2800" dirty="0" smtClean="0">
                <a:latin typeface="Calibri" pitchFamily="34" charset="0"/>
              </a:rPr>
              <a:t>Ms Margaret </a:t>
            </a:r>
            <a:r>
              <a:rPr lang="en-AU" altLang="en-US" sz="2800" dirty="0">
                <a:latin typeface="Calibri" pitchFamily="34" charset="0"/>
              </a:rPr>
              <a:t>Barnes</a:t>
            </a:r>
          </a:p>
          <a:p>
            <a:pPr algn="r"/>
            <a:r>
              <a:rPr lang="en-AU" altLang="en-US" sz="2800" dirty="0">
                <a:latin typeface="Calibri" pitchFamily="34" charset="0"/>
              </a:rPr>
              <a:t>Senior Analyst – Financial Reporting Team </a:t>
            </a:r>
          </a:p>
          <a:p>
            <a:pPr algn="r"/>
            <a:r>
              <a:rPr lang="en-AU" altLang="en-US" sz="2800" dirty="0">
                <a:latin typeface="Calibri" pitchFamily="34" charset="0"/>
              </a:rPr>
              <a:t>Chief Minister, Treasury and Economic Development Directorate</a:t>
            </a:r>
          </a:p>
          <a:p>
            <a:pPr algn="r"/>
            <a:r>
              <a:rPr lang="en-AU" altLang="en-US" sz="2800" dirty="0">
                <a:latin typeface="Calibri" pitchFamily="34" charset="0"/>
              </a:rPr>
              <a:t>x75653</a:t>
            </a:r>
          </a:p>
          <a:p>
            <a:pPr algn="r"/>
            <a:r>
              <a:rPr lang="en-AU" altLang="en-US" sz="2800" dirty="0">
                <a:latin typeface="Calibri" pitchFamily="34" charset="0"/>
              </a:rPr>
              <a:t>fabdfinancialreporting@act.gov.au</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AU" altLang="en-US" b="1" dirty="0" smtClean="0">
                <a:ea typeface="ＭＳ Ｐゴシック" pitchFamily="34" charset="-128"/>
              </a:rPr>
              <a:t>Timing</a:t>
            </a:r>
          </a:p>
        </p:txBody>
      </p:sp>
      <p:sp>
        <p:nvSpPr>
          <p:cNvPr id="3075" name="Content Placeholder 2"/>
          <p:cNvSpPr>
            <a:spLocks noGrp="1"/>
          </p:cNvSpPr>
          <p:nvPr>
            <p:ph idx="1"/>
          </p:nvPr>
        </p:nvSpPr>
        <p:spPr>
          <a:xfrm>
            <a:off x="461296" y="1265183"/>
            <a:ext cx="8316944" cy="4514438"/>
          </a:xfrm>
        </p:spPr>
        <p:txBody>
          <a:bodyPr/>
          <a:lstStyle/>
          <a:p>
            <a:pPr lvl="1" eaLnBrk="1" hangingPunct="1">
              <a:buFont typeface="Arial" charset="0"/>
              <a:buChar char="•"/>
            </a:pPr>
            <a:r>
              <a:rPr lang="en-AU" altLang="en-US" dirty="0" smtClean="0">
                <a:ea typeface="ＭＳ Ｐゴシック" pitchFamily="34" charset="-128"/>
              </a:rPr>
              <a:t>Shared Services Centre will provide agency statements on 13 July</a:t>
            </a:r>
          </a:p>
          <a:p>
            <a:pPr lvl="1" eaLnBrk="1" hangingPunct="1">
              <a:buFont typeface="Arial" charset="0"/>
              <a:buChar char="•"/>
            </a:pPr>
            <a:r>
              <a:rPr lang="en-AU" altLang="en-US" dirty="0" smtClean="0">
                <a:ea typeface="ＭＳ Ｐゴシック" pitchFamily="34" charset="-128"/>
              </a:rPr>
              <a:t>Financial statements due to the Audit Office and Treasury on 16 July (Group 1) and 26 July (Group 2)</a:t>
            </a:r>
          </a:p>
          <a:p>
            <a:pPr lvl="1" eaLnBrk="1" hangingPunct="1">
              <a:buFont typeface="Arial" charset="0"/>
              <a:buChar char="•"/>
            </a:pPr>
            <a:r>
              <a:rPr lang="en-AU" altLang="en-US" dirty="0" smtClean="0">
                <a:ea typeface="ＭＳ Ｐゴシック" pitchFamily="34" charset="-128"/>
              </a:rPr>
              <a:t>Some agencies are on differing timetables – ACTIA, CMTEDD, CTP Regulator, Icon Water Ltd, LCSF, SPA and TBA</a:t>
            </a:r>
          </a:p>
          <a:p>
            <a:pPr lvl="1" eaLnBrk="1" hangingPunct="1">
              <a:buFont typeface="Arial" charset="0"/>
              <a:buChar char="•"/>
            </a:pPr>
            <a:r>
              <a:rPr lang="en-AU" altLang="en-US" dirty="0" smtClean="0">
                <a:ea typeface="ＭＳ Ｐゴシック" pitchFamily="34" charset="-128"/>
              </a:rPr>
              <a:t>Audit reports provided by 19 September 2018</a:t>
            </a:r>
          </a:p>
          <a:p>
            <a:pPr lvl="1" eaLnBrk="1" hangingPunct="1">
              <a:buFont typeface="Arial" charset="0"/>
              <a:buChar char="•"/>
            </a:pPr>
            <a:endParaRPr lang="en-AU" altLang="en-US" dirty="0" smtClean="0">
              <a:ea typeface="ＭＳ Ｐゴシック" pitchFamily="34" charset="-128"/>
            </a:endParaRPr>
          </a:p>
        </p:txBody>
      </p:sp>
    </p:spTree>
    <p:extLst>
      <p:ext uri="{BB962C8B-B14F-4D97-AF65-F5344CB8AC3E}">
        <p14:creationId xmlns:p14="http://schemas.microsoft.com/office/powerpoint/2010/main" val="16538185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461296" y="-121920"/>
            <a:ext cx="8101013" cy="1140090"/>
          </a:xfrm>
          <a:prstGeom prst="rect">
            <a:avLst/>
          </a:prstGeom>
          <a:noFill/>
          <a:ln w="9525">
            <a:noFill/>
            <a:miter lim="800000"/>
            <a:headEnd/>
            <a:tailEnd/>
          </a:ln>
        </p:spPr>
        <p:txBody>
          <a:bodyPr lIns="87785" tIns="43909" rIns="87785" bIns="43909" anchor="ctr"/>
          <a:lstStyle/>
          <a:p>
            <a:pPr algn="ctr" eaLnBrk="1" hangingPunct="1"/>
            <a:r>
              <a:rPr lang="en-AU" altLang="en-US" sz="3600" b="1" dirty="0">
                <a:latin typeface="Calibri" pitchFamily="34" charset="0"/>
              </a:rPr>
              <a:t>Web Workbooks</a:t>
            </a:r>
          </a:p>
        </p:txBody>
      </p:sp>
      <p:graphicFrame>
        <p:nvGraphicFramePr>
          <p:cNvPr id="6" name="Table 5"/>
          <p:cNvGraphicFramePr>
            <a:graphicFrameLocks noGrp="1"/>
          </p:cNvGraphicFramePr>
          <p:nvPr>
            <p:extLst>
              <p:ext uri="{D42A27DB-BD31-4B8C-83A1-F6EECF244321}">
                <p14:modId xmlns:p14="http://schemas.microsoft.com/office/powerpoint/2010/main" val="4233328619"/>
              </p:ext>
            </p:extLst>
          </p:nvPr>
        </p:nvGraphicFramePr>
        <p:xfrm>
          <a:off x="449246" y="773523"/>
          <a:ext cx="8151018" cy="5936466"/>
        </p:xfrm>
        <a:graphic>
          <a:graphicData uri="http://schemas.openxmlformats.org/drawingml/2006/table">
            <a:tbl>
              <a:tblPr firstRow="1" bandRow="1">
                <a:tableStyleId>{F5AB1C69-6EDB-4FF4-983F-18BD219EF322}</a:tableStyleId>
              </a:tblPr>
              <a:tblGrid>
                <a:gridCol w="2717006"/>
                <a:gridCol w="2717006"/>
                <a:gridCol w="2717006"/>
              </a:tblGrid>
              <a:tr h="344447">
                <a:tc>
                  <a:txBody>
                    <a:bodyPr/>
                    <a:lstStyle/>
                    <a:p>
                      <a:r>
                        <a:rPr lang="en-US" sz="1800" dirty="0" smtClean="0"/>
                        <a:t>Date</a:t>
                      </a:r>
                      <a:endParaRPr lang="en-US" sz="1800" dirty="0"/>
                    </a:p>
                  </a:txBody>
                  <a:tcPr marL="90005" marR="90005" marT="45608" marB="45608"/>
                </a:tc>
                <a:tc>
                  <a:txBody>
                    <a:bodyPr/>
                    <a:lstStyle/>
                    <a:p>
                      <a:r>
                        <a:rPr lang="en-US" sz="1800" dirty="0" smtClean="0"/>
                        <a:t>Open/Close</a:t>
                      </a:r>
                      <a:endParaRPr lang="en-US" sz="1800" dirty="0"/>
                    </a:p>
                  </a:txBody>
                  <a:tcPr marL="90005" marR="90005" marT="45608" marB="45608"/>
                </a:tc>
                <a:tc>
                  <a:txBody>
                    <a:bodyPr/>
                    <a:lstStyle/>
                    <a:p>
                      <a:r>
                        <a:rPr lang="en-US" sz="1800" dirty="0" smtClean="0"/>
                        <a:t>Comments</a:t>
                      </a:r>
                      <a:endParaRPr lang="en-US" sz="1800" dirty="0"/>
                    </a:p>
                  </a:txBody>
                  <a:tcPr marL="90005" marR="90005" marT="45608" marB="45608"/>
                </a:tc>
              </a:tr>
              <a:tr h="602940">
                <a:tc>
                  <a:txBody>
                    <a:bodyPr/>
                    <a:lstStyle/>
                    <a:p>
                      <a:r>
                        <a:rPr lang="en-US" sz="1600" dirty="0" smtClean="0">
                          <a:solidFill>
                            <a:schemeClr val="tx1"/>
                          </a:solidFill>
                        </a:rPr>
                        <a:t>10 July</a:t>
                      </a:r>
                      <a:endParaRPr lang="en-US" sz="1600" dirty="0">
                        <a:solidFill>
                          <a:schemeClr val="tx1"/>
                        </a:solidFill>
                      </a:endParaRPr>
                    </a:p>
                  </a:txBody>
                  <a:tcPr marL="90005" marR="90005" marT="45608" marB="45608"/>
                </a:tc>
                <a:tc>
                  <a:txBody>
                    <a:bodyPr/>
                    <a:lstStyle/>
                    <a:p>
                      <a:r>
                        <a:rPr lang="en-US" sz="1600" dirty="0" smtClean="0"/>
                        <a:t>Open</a:t>
                      </a:r>
                      <a:endParaRPr lang="en-US" sz="1600" dirty="0"/>
                    </a:p>
                  </a:txBody>
                  <a:tcPr marL="90005" marR="90005" marT="45608" marB="45608"/>
                </a:tc>
                <a:tc>
                  <a:txBody>
                    <a:bodyPr/>
                    <a:lstStyle/>
                    <a:p>
                      <a:r>
                        <a:rPr lang="en-US" sz="1600" dirty="0" smtClean="0"/>
                        <a:t>Based on Oracle 7</a:t>
                      </a:r>
                      <a:r>
                        <a:rPr lang="en-US" sz="1600" baseline="30000" dirty="0" smtClean="0"/>
                        <a:t>th</a:t>
                      </a:r>
                      <a:r>
                        <a:rPr lang="en-US" sz="1600" dirty="0" smtClean="0"/>
                        <a:t> working day</a:t>
                      </a:r>
                      <a:endParaRPr lang="en-US" sz="1600" dirty="0"/>
                    </a:p>
                  </a:txBody>
                  <a:tcPr marL="90005" marR="90005" marT="45608" marB="45608"/>
                </a:tc>
              </a:tr>
              <a:tr h="1263764">
                <a:tc>
                  <a:txBody>
                    <a:bodyPr/>
                    <a:lstStyle/>
                    <a:p>
                      <a:r>
                        <a:rPr lang="en-US" sz="1600" dirty="0" smtClean="0">
                          <a:solidFill>
                            <a:schemeClr val="tx1"/>
                          </a:solidFill>
                        </a:rPr>
                        <a:t>11 July</a:t>
                      </a:r>
                      <a:endParaRPr lang="en-US" sz="1600" dirty="0">
                        <a:solidFill>
                          <a:schemeClr val="tx1"/>
                        </a:solidFill>
                      </a:endParaRPr>
                    </a:p>
                  </a:txBody>
                  <a:tcPr marL="90005" marR="90005" marT="45608" marB="45608"/>
                </a:tc>
                <a:tc>
                  <a:txBody>
                    <a:bodyPr/>
                    <a:lstStyle/>
                    <a:p>
                      <a:r>
                        <a:rPr lang="en-US" sz="1600" dirty="0" smtClean="0"/>
                        <a:t>Close</a:t>
                      </a:r>
                      <a:endParaRPr lang="en-US" sz="1600" dirty="0"/>
                    </a:p>
                  </a:txBody>
                  <a:tcPr marL="90005" marR="90005" marT="45608" marB="45608"/>
                </a:tc>
                <a:tc>
                  <a:txBody>
                    <a:bodyPr/>
                    <a:lstStyle/>
                    <a:p>
                      <a:r>
                        <a:rPr lang="en-US" sz="1600" dirty="0" smtClean="0"/>
                        <a:t>Data will be consolidated for Government Finance Statistics reporting to the ABS</a:t>
                      </a:r>
                      <a:endParaRPr lang="en-US" sz="1600" dirty="0"/>
                    </a:p>
                  </a:txBody>
                  <a:tcPr marL="90005" marR="90005" marT="45608" marB="45608"/>
                </a:tc>
              </a:tr>
              <a:tr h="602940">
                <a:tc>
                  <a:txBody>
                    <a:bodyPr/>
                    <a:lstStyle/>
                    <a:p>
                      <a:r>
                        <a:rPr lang="en-US" sz="1600" dirty="0" smtClean="0">
                          <a:solidFill>
                            <a:schemeClr val="tx1"/>
                          </a:solidFill>
                        </a:rPr>
                        <a:t>27 July</a:t>
                      </a:r>
                      <a:endParaRPr lang="en-US" sz="1600" dirty="0">
                        <a:solidFill>
                          <a:schemeClr val="tx1"/>
                        </a:solidFill>
                      </a:endParaRPr>
                    </a:p>
                  </a:txBody>
                  <a:tcPr marL="90005" marR="90005" marT="45608" marB="45608"/>
                </a:tc>
                <a:tc>
                  <a:txBody>
                    <a:bodyPr/>
                    <a:lstStyle/>
                    <a:p>
                      <a:r>
                        <a:rPr lang="en-US" sz="1600" dirty="0" smtClean="0"/>
                        <a:t>Open</a:t>
                      </a:r>
                      <a:endParaRPr lang="en-US" sz="1600" dirty="0"/>
                    </a:p>
                  </a:txBody>
                  <a:tcPr marL="90005" marR="90005" marT="45608" marB="45608"/>
                </a:tc>
                <a:tc>
                  <a:txBody>
                    <a:bodyPr/>
                    <a:lstStyle/>
                    <a:p>
                      <a:r>
                        <a:rPr lang="en-US" sz="1600" dirty="0" smtClean="0"/>
                        <a:t>Based on Oracle ADJ period</a:t>
                      </a:r>
                      <a:endParaRPr lang="en-US" sz="1600" dirty="0"/>
                    </a:p>
                  </a:txBody>
                  <a:tcPr marL="90005" marR="90005" marT="45608" marB="45608"/>
                </a:tc>
              </a:tr>
              <a:tr h="1636913">
                <a:tc>
                  <a:txBody>
                    <a:bodyPr/>
                    <a:lstStyle/>
                    <a:p>
                      <a:r>
                        <a:rPr lang="en-US" sz="1600" dirty="0" smtClean="0">
                          <a:solidFill>
                            <a:schemeClr val="tx1"/>
                          </a:solidFill>
                        </a:rPr>
                        <a:t>30 July</a:t>
                      </a:r>
                      <a:endParaRPr lang="en-US" sz="1600" dirty="0">
                        <a:solidFill>
                          <a:schemeClr val="tx1"/>
                        </a:solidFill>
                      </a:endParaRPr>
                    </a:p>
                  </a:txBody>
                  <a:tcPr marL="90005" marR="90005" marT="45608" marB="45608"/>
                </a:tc>
                <a:tc>
                  <a:txBody>
                    <a:bodyPr/>
                    <a:lstStyle/>
                    <a:p>
                      <a:r>
                        <a:rPr lang="en-US" sz="1600" dirty="0" smtClean="0"/>
                        <a:t>Close</a:t>
                      </a:r>
                      <a:endParaRPr lang="en-US" sz="1600" dirty="0"/>
                    </a:p>
                  </a:txBody>
                  <a:tcPr marL="90005" marR="90005" marT="45608" marB="45608"/>
                </a:tc>
                <a:tc>
                  <a:txBody>
                    <a:bodyPr/>
                    <a:lstStyle/>
                    <a:p>
                      <a:r>
                        <a:rPr lang="en-US" sz="1600" dirty="0" smtClean="0"/>
                        <a:t>Data will be consolidated to produce the June</a:t>
                      </a:r>
                      <a:r>
                        <a:rPr lang="en-US" sz="1600" baseline="0" dirty="0" smtClean="0"/>
                        <a:t> Quarter Report (interim outcome) and the whole of government financial statements</a:t>
                      </a:r>
                      <a:endParaRPr lang="en-US" sz="1600" dirty="0"/>
                    </a:p>
                  </a:txBody>
                  <a:tcPr marL="90005" marR="90005" marT="45608" marB="45608"/>
                </a:tc>
              </a:tr>
              <a:tr h="344447">
                <a:tc gridSpan="3">
                  <a:txBody>
                    <a:bodyPr/>
                    <a:lstStyle/>
                    <a:p>
                      <a:r>
                        <a:rPr lang="en-US" sz="1600" dirty="0" smtClean="0">
                          <a:solidFill>
                            <a:schemeClr val="tx1"/>
                          </a:solidFill>
                        </a:rPr>
                        <a:t>This</a:t>
                      </a:r>
                      <a:r>
                        <a:rPr lang="en-US" sz="1600" baseline="0" dirty="0" smtClean="0">
                          <a:solidFill>
                            <a:schemeClr val="tx1"/>
                          </a:solidFill>
                        </a:rPr>
                        <a:t> data must match agency certified statements</a:t>
                      </a:r>
                      <a:endParaRPr lang="en-US" sz="1600" i="1" dirty="0">
                        <a:solidFill>
                          <a:schemeClr val="tx1"/>
                        </a:solidFill>
                      </a:endParaRPr>
                    </a:p>
                  </a:txBody>
                  <a:tcPr marL="90005" marR="90005" marT="45608" marB="45608"/>
                </a:tc>
                <a:tc hMerge="1">
                  <a:txBody>
                    <a:bodyPr/>
                    <a:lstStyle/>
                    <a:p>
                      <a:endParaRPr lang="en-US" dirty="0"/>
                    </a:p>
                  </a:txBody>
                  <a:tcPr/>
                </a:tc>
                <a:tc hMerge="1">
                  <a:txBody>
                    <a:bodyPr/>
                    <a:lstStyle/>
                    <a:p>
                      <a:endParaRPr lang="en-US" dirty="0"/>
                    </a:p>
                  </a:txBody>
                  <a:tcPr/>
                </a:tc>
              </a:tr>
              <a:tr h="1119926">
                <a:tc>
                  <a:txBody>
                    <a:bodyPr/>
                    <a:lstStyle/>
                    <a:p>
                      <a:r>
                        <a:rPr lang="en-US" sz="1600" dirty="0" smtClean="0">
                          <a:solidFill>
                            <a:schemeClr val="tx1"/>
                          </a:solidFill>
                        </a:rPr>
                        <a:t>31 July – </a:t>
                      </a:r>
                      <a:r>
                        <a:rPr lang="en-US" sz="1600" dirty="0" smtClean="0">
                          <a:solidFill>
                            <a:srgbClr val="FF0000"/>
                          </a:solidFill>
                        </a:rPr>
                        <a:t>19 September </a:t>
                      </a:r>
                      <a:r>
                        <a:rPr lang="en-US" sz="1600" dirty="0" smtClean="0">
                          <a:solidFill>
                            <a:schemeClr val="tx1"/>
                          </a:solidFill>
                        </a:rPr>
                        <a:t>2018</a:t>
                      </a:r>
                      <a:endParaRPr lang="en-US" sz="1600" dirty="0">
                        <a:solidFill>
                          <a:schemeClr val="tx1"/>
                        </a:solidFill>
                      </a:endParaRPr>
                    </a:p>
                  </a:txBody>
                  <a:tcPr marL="90005" marR="90005" marT="45608" marB="45608"/>
                </a:tc>
                <a:tc>
                  <a:txBody>
                    <a:bodyPr/>
                    <a:lstStyle/>
                    <a:p>
                      <a:r>
                        <a:rPr lang="en-US" sz="1600" dirty="0" smtClean="0"/>
                        <a:t>Open Treasury Admin</a:t>
                      </a:r>
                      <a:endParaRPr lang="en-US" sz="1600" dirty="0"/>
                    </a:p>
                  </a:txBody>
                  <a:tcPr marL="90005" marR="90005" marT="45608" marB="45608"/>
                </a:tc>
                <a:tc>
                  <a:txBody>
                    <a:bodyPr/>
                    <a:lstStyle/>
                    <a:p>
                      <a:r>
                        <a:rPr lang="en-US" sz="1600" dirty="0" smtClean="0"/>
                        <a:t>Material agency audit changes will be processed by Treasury administrators</a:t>
                      </a:r>
                      <a:endParaRPr lang="en-US" sz="1600" dirty="0"/>
                    </a:p>
                  </a:txBody>
                  <a:tcPr marL="90005" marR="90005" marT="45608" marB="45608"/>
                </a:tc>
              </a:tr>
            </a:tbl>
          </a:graphicData>
        </a:graphic>
      </p:graphicFrame>
    </p:spTree>
    <p:extLst>
      <p:ext uri="{BB962C8B-B14F-4D97-AF65-F5344CB8AC3E}">
        <p14:creationId xmlns:p14="http://schemas.microsoft.com/office/powerpoint/2010/main" val="18569940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273939"/>
            <a:ext cx="8291989" cy="1140090"/>
          </a:xfrm>
        </p:spPr>
        <p:txBody>
          <a:bodyPr/>
          <a:lstStyle/>
          <a:p>
            <a:pPr algn="ctr"/>
            <a:r>
              <a:rPr lang="en-AU" dirty="0" smtClean="0"/>
              <a:t>Collection of Functional Government Finance Statistics Data</a:t>
            </a:r>
            <a:endParaRPr lang="en-AU" dirty="0"/>
          </a:p>
        </p:txBody>
      </p:sp>
      <p:sp>
        <p:nvSpPr>
          <p:cNvPr id="3" name="Content Placeholder 2"/>
          <p:cNvSpPr>
            <a:spLocks noGrp="1"/>
          </p:cNvSpPr>
          <p:nvPr>
            <p:ph idx="1"/>
          </p:nvPr>
        </p:nvSpPr>
        <p:spPr/>
        <p:txBody>
          <a:bodyPr/>
          <a:lstStyle/>
          <a:p>
            <a:pPr>
              <a:defRPr/>
            </a:pPr>
            <a:r>
              <a:rPr lang="en-AU" altLang="en-US" sz="2800" dirty="0">
                <a:ea typeface="ＭＳ Ｐゴシック" pitchFamily="34" charset="-128"/>
              </a:rPr>
              <a:t>Effective from the 2017-18 financial reporting period the ABS has implemented a revised Government Finance Statistics </a:t>
            </a:r>
            <a:r>
              <a:rPr lang="en-AU" altLang="en-US" sz="2800" dirty="0" smtClean="0">
                <a:ea typeface="ＭＳ Ｐゴシック" pitchFamily="34" charset="-128"/>
              </a:rPr>
              <a:t>Framework </a:t>
            </a:r>
            <a:endParaRPr lang="en-AU" altLang="en-US" sz="2800" dirty="0">
              <a:ea typeface="ＭＳ Ｐゴシック" pitchFamily="34" charset="-128"/>
            </a:endParaRPr>
          </a:p>
          <a:p>
            <a:pPr>
              <a:defRPr/>
            </a:pPr>
            <a:r>
              <a:rPr lang="en-AU" altLang="en-US" sz="2800" dirty="0" smtClean="0">
                <a:ea typeface="ＭＳ Ｐゴシック" pitchFamily="34" charset="-128"/>
              </a:rPr>
              <a:t>This includes changes to the Classification </a:t>
            </a:r>
            <a:r>
              <a:rPr lang="en-AU" altLang="en-US" sz="2800" dirty="0">
                <a:ea typeface="ＭＳ Ｐゴシック" pitchFamily="34" charset="-128"/>
              </a:rPr>
              <a:t>of Functions of Government (COFOG</a:t>
            </a:r>
            <a:r>
              <a:rPr lang="en-AU" altLang="en-US" sz="2800" dirty="0" smtClean="0">
                <a:ea typeface="ＭＳ Ｐゴシック" pitchFamily="34" charset="-128"/>
              </a:rPr>
              <a:t>)</a:t>
            </a:r>
          </a:p>
          <a:p>
            <a:pPr>
              <a:defRPr/>
            </a:pPr>
            <a:r>
              <a:rPr lang="en-AU" altLang="en-US" sz="2800" dirty="0" smtClean="0">
                <a:ea typeface="ＭＳ Ｐゴシック" pitchFamily="34" charset="-128"/>
              </a:rPr>
              <a:t>Due to Treasury 25 August 2018</a:t>
            </a:r>
            <a:endParaRPr lang="en-AU" altLang="en-US" sz="2800" dirty="0">
              <a:ea typeface="ＭＳ Ｐゴシック" pitchFamily="34" charset="-128"/>
            </a:endParaRPr>
          </a:p>
          <a:p>
            <a:endParaRPr lang="en-AU" dirty="0"/>
          </a:p>
        </p:txBody>
      </p:sp>
    </p:spTree>
    <p:extLst>
      <p:ext uri="{BB962C8B-B14F-4D97-AF65-F5344CB8AC3E}">
        <p14:creationId xmlns:p14="http://schemas.microsoft.com/office/powerpoint/2010/main" val="34164202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AU" altLang="en-US" b="1" dirty="0" smtClean="0">
                <a:ea typeface="ＭＳ Ｐゴシック" pitchFamily="34" charset="-128"/>
              </a:rPr>
              <a:t>Consolidation Packs</a:t>
            </a:r>
          </a:p>
        </p:txBody>
      </p:sp>
      <p:sp>
        <p:nvSpPr>
          <p:cNvPr id="5123" name="Content Placeholder 2"/>
          <p:cNvSpPr>
            <a:spLocks noGrp="1"/>
          </p:cNvSpPr>
          <p:nvPr>
            <p:ph idx="1"/>
          </p:nvPr>
        </p:nvSpPr>
        <p:spPr>
          <a:xfrm>
            <a:off x="450056" y="1008136"/>
            <a:ext cx="8357928" cy="4996485"/>
          </a:xfrm>
        </p:spPr>
        <p:txBody>
          <a:bodyPr/>
          <a:lstStyle/>
          <a:p>
            <a:pPr eaLnBrk="1" hangingPunct="1">
              <a:defRPr/>
            </a:pPr>
            <a:r>
              <a:rPr lang="en-AU" altLang="en-US" dirty="0" smtClean="0">
                <a:ea typeface="ＭＳ Ｐゴシック" pitchFamily="34" charset="-128"/>
              </a:rPr>
              <a:t>Treasury has made some amendments to the consolidation packs which now includes additional data validations which will improve reporting and audit process</a:t>
            </a:r>
          </a:p>
          <a:p>
            <a:pPr eaLnBrk="1" hangingPunct="1">
              <a:defRPr/>
            </a:pPr>
            <a:endParaRPr lang="en-AU" altLang="en-US" dirty="0" smtClean="0">
              <a:ea typeface="ＭＳ Ｐゴシック" pitchFamily="34" charset="-128"/>
            </a:endParaRPr>
          </a:p>
          <a:p>
            <a:pPr eaLnBrk="1" hangingPunct="1">
              <a:defRPr/>
            </a:pPr>
            <a:r>
              <a:rPr lang="en-AU" altLang="en-US" dirty="0" smtClean="0">
                <a:ea typeface="ＭＳ Ｐゴシック" pitchFamily="34" charset="-128"/>
              </a:rPr>
              <a:t>Consolidation packs based on second download (match to certified statements)</a:t>
            </a:r>
          </a:p>
          <a:p>
            <a:pPr eaLnBrk="1" hangingPunct="1">
              <a:defRPr/>
            </a:pPr>
            <a:endParaRPr lang="en-AU" altLang="en-US" dirty="0" smtClean="0">
              <a:ea typeface="ＭＳ Ｐゴシック" pitchFamily="34" charset="-128"/>
            </a:endParaRPr>
          </a:p>
          <a:p>
            <a:pPr eaLnBrk="1" hangingPunct="1">
              <a:defRPr/>
            </a:pPr>
            <a:r>
              <a:rPr lang="en-AU" altLang="en-US" dirty="0" smtClean="0">
                <a:ea typeface="ＭＳ Ｐゴシック" pitchFamily="34" charset="-128"/>
              </a:rPr>
              <a:t>Due 1 August (Group 1) and 6 August (Group 2)</a:t>
            </a:r>
          </a:p>
          <a:p>
            <a:pPr eaLnBrk="1" hangingPunct="1">
              <a:defRPr/>
            </a:pPr>
            <a:endParaRPr lang="en-AU" altLang="en-US" dirty="0" smtClean="0">
              <a:ea typeface="ＭＳ Ｐゴシック" pitchFamily="34" charset="-128"/>
            </a:endParaRPr>
          </a:p>
          <a:p>
            <a:pPr eaLnBrk="1" hangingPunct="1">
              <a:buFont typeface="Arial" charset="0"/>
              <a:buNone/>
              <a:defRPr/>
            </a:pPr>
            <a:endParaRPr lang="en-AU" altLang="en-US" dirty="0" smtClean="0">
              <a:ea typeface="ＭＳ Ｐゴシック" pitchFamily="34" charset="-128"/>
            </a:endParaRPr>
          </a:p>
        </p:txBody>
      </p:sp>
    </p:spTree>
    <p:extLst>
      <p:ext uri="{BB962C8B-B14F-4D97-AF65-F5344CB8AC3E}">
        <p14:creationId xmlns:p14="http://schemas.microsoft.com/office/powerpoint/2010/main" val="40265812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AU" altLang="en-US" b="1" dirty="0" smtClean="0">
                <a:ea typeface="ＭＳ Ｐゴシック" pitchFamily="34" charset="-128"/>
              </a:rPr>
              <a:t>Key Issues – Whole of Government</a:t>
            </a:r>
          </a:p>
        </p:txBody>
      </p:sp>
      <p:sp>
        <p:nvSpPr>
          <p:cNvPr id="6146" name="Content Placeholder 2"/>
          <p:cNvSpPr>
            <a:spLocks noGrp="1"/>
          </p:cNvSpPr>
          <p:nvPr>
            <p:ph idx="1"/>
          </p:nvPr>
        </p:nvSpPr>
        <p:spPr>
          <a:xfrm>
            <a:off x="450357" y="1553373"/>
            <a:ext cx="8101013" cy="4514438"/>
          </a:xfrm>
        </p:spPr>
        <p:txBody>
          <a:bodyPr/>
          <a:lstStyle/>
          <a:p>
            <a:pPr eaLnBrk="1" hangingPunct="1"/>
            <a:r>
              <a:rPr lang="en-AU" altLang="en-US" sz="2000" dirty="0" smtClean="0">
                <a:ea typeface="ＭＳ Ｐゴシック" pitchFamily="34" charset="-128"/>
              </a:rPr>
              <a:t>Largely unchanged</a:t>
            </a:r>
          </a:p>
          <a:p>
            <a:pPr lvl="1" eaLnBrk="1" hangingPunct="1"/>
            <a:r>
              <a:rPr lang="en-AU" altLang="en-US" sz="2000" dirty="0" smtClean="0">
                <a:ea typeface="ＭＳ Ｐゴシック" pitchFamily="34" charset="-128"/>
              </a:rPr>
              <a:t>Accuracy of interim outcome to financial statements</a:t>
            </a:r>
          </a:p>
          <a:p>
            <a:pPr lvl="1" eaLnBrk="1" hangingPunct="1"/>
            <a:r>
              <a:rPr lang="en-AU" altLang="en-US" sz="2000" b="1" dirty="0" smtClean="0">
                <a:ea typeface="ＭＳ Ｐゴシック" pitchFamily="34" charset="-128"/>
              </a:rPr>
              <a:t>Variance explanations</a:t>
            </a:r>
            <a:r>
              <a:rPr lang="en-AU" altLang="en-US" sz="2000" dirty="0" smtClean="0">
                <a:ea typeface="ＭＳ Ｐゴシック" pitchFamily="34" charset="-128"/>
              </a:rPr>
              <a:t> – this is an audit finding over several past years which is still challenging. The purpose of the explanations is to provide </a:t>
            </a:r>
            <a:r>
              <a:rPr lang="en-AU" altLang="en-US" sz="2000" u="sng" dirty="0" smtClean="0">
                <a:ea typeface="ＭＳ Ｐゴシック" pitchFamily="34" charset="-128"/>
              </a:rPr>
              <a:t>publishable</a:t>
            </a:r>
            <a:r>
              <a:rPr lang="en-AU" altLang="en-US" sz="2000" dirty="0" smtClean="0">
                <a:ea typeface="ＭＳ Ｐゴシック" pitchFamily="34" charset="-128"/>
              </a:rPr>
              <a:t> information about why targets were not met or were exceeded. This information is tabled as part of the </a:t>
            </a:r>
            <a:r>
              <a:rPr lang="en-AU" altLang="en-US" sz="2000" dirty="0" err="1" smtClean="0">
                <a:ea typeface="ＭＳ Ｐゴシック" pitchFamily="34" charset="-128"/>
              </a:rPr>
              <a:t>WhoG</a:t>
            </a:r>
            <a:r>
              <a:rPr lang="en-AU" altLang="en-US" sz="2000" dirty="0" smtClean="0">
                <a:ea typeface="ＭＳ Ｐゴシック" pitchFamily="34" charset="-128"/>
              </a:rPr>
              <a:t> quarterly reports and as part of ACT Budget </a:t>
            </a:r>
            <a:r>
              <a:rPr lang="en-AU" altLang="en-US" sz="2000" dirty="0">
                <a:ea typeface="ＭＳ Ｐゴシック" pitchFamily="34" charset="-128"/>
              </a:rPr>
              <a:t>(</a:t>
            </a:r>
            <a:r>
              <a:rPr lang="en-AU" altLang="en-US" sz="2000" dirty="0" smtClean="0">
                <a:ea typeface="ＭＳ Ｐゴシック" pitchFamily="34" charset="-128"/>
              </a:rPr>
              <a:t>BP3) as part of the Government Fiscal Strategy. These explanations need improvement, please contact the Reporting team for more information </a:t>
            </a:r>
          </a:p>
          <a:p>
            <a:pPr lvl="1" eaLnBrk="1" hangingPunct="1"/>
            <a:r>
              <a:rPr lang="en-AU" altLang="en-US" sz="2000" dirty="0" smtClean="0">
                <a:ea typeface="ＭＳ Ｐゴシック" pitchFamily="34" charset="-128"/>
              </a:rPr>
              <a:t>Internal trade errors – target &lt;$100m</a:t>
            </a:r>
          </a:p>
          <a:p>
            <a:pPr lvl="2" eaLnBrk="1" hangingPunct="1"/>
            <a:r>
              <a:rPr lang="en-AU" altLang="en-US" dirty="0" smtClean="0">
                <a:solidFill>
                  <a:srgbClr val="FF0000"/>
                </a:solidFill>
                <a:ea typeface="ＭＳ Ｐゴシック" pitchFamily="34" charset="-128"/>
              </a:rPr>
              <a:t>2016-17 = $372m</a:t>
            </a:r>
          </a:p>
          <a:p>
            <a:pPr lvl="2" eaLnBrk="1" hangingPunct="1"/>
            <a:r>
              <a:rPr lang="en-AU" altLang="en-US" dirty="0" smtClean="0">
                <a:solidFill>
                  <a:srgbClr val="FF0000"/>
                </a:solidFill>
                <a:ea typeface="ＭＳ Ｐゴシック" pitchFamily="34" charset="-128"/>
              </a:rPr>
              <a:t>2015-16 = $369m</a:t>
            </a:r>
          </a:p>
          <a:p>
            <a:pPr lvl="2" eaLnBrk="1" hangingPunct="1"/>
            <a:r>
              <a:rPr lang="en-AU" altLang="en-US" dirty="0" smtClean="0">
                <a:solidFill>
                  <a:srgbClr val="FF0000"/>
                </a:solidFill>
                <a:ea typeface="ＭＳ Ｐゴシック" pitchFamily="34" charset="-128"/>
              </a:rPr>
              <a:t>2014-15 = $409m</a:t>
            </a:r>
          </a:p>
        </p:txBody>
      </p:sp>
    </p:spTree>
    <p:extLst>
      <p:ext uri="{BB962C8B-B14F-4D97-AF65-F5344CB8AC3E}">
        <p14:creationId xmlns:p14="http://schemas.microsoft.com/office/powerpoint/2010/main" val="34069134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AU" altLang="en-US" b="1" dirty="0" smtClean="0">
                <a:ea typeface="ＭＳ Ｐゴシック" pitchFamily="34" charset="-128"/>
              </a:rPr>
              <a:t>Instruments/Drawdowns</a:t>
            </a:r>
          </a:p>
        </p:txBody>
      </p:sp>
      <p:sp>
        <p:nvSpPr>
          <p:cNvPr id="7171" name="Content Placeholder 2"/>
          <p:cNvSpPr>
            <a:spLocks noGrp="1"/>
          </p:cNvSpPr>
          <p:nvPr>
            <p:ph idx="1"/>
          </p:nvPr>
        </p:nvSpPr>
        <p:spPr>
          <a:noFill/>
        </p:spPr>
        <p:txBody>
          <a:bodyPr/>
          <a:lstStyle/>
          <a:p>
            <a:pPr eaLnBrk="1" hangingPunct="1"/>
            <a:r>
              <a:rPr lang="en-AU" altLang="en-US" dirty="0"/>
              <a:t>Final drawdowns 26 June – no </a:t>
            </a:r>
            <a:r>
              <a:rPr lang="en-AU" altLang="en-US" dirty="0" smtClean="0"/>
              <a:t>additional drawdowns will be available</a:t>
            </a:r>
            <a:endParaRPr lang="en-AU" altLang="en-US" dirty="0"/>
          </a:p>
          <a:p>
            <a:pPr eaLnBrk="1" hangingPunct="1"/>
            <a:r>
              <a:rPr lang="en-AU" altLang="en-US" dirty="0"/>
              <a:t>Final instrument requests to Treasury by </a:t>
            </a:r>
            <a:br>
              <a:rPr lang="en-AU" altLang="en-US" dirty="0"/>
            </a:br>
            <a:r>
              <a:rPr lang="en-AU" altLang="en-US" dirty="0"/>
              <a:t>31 May (excluding grants</a:t>
            </a:r>
            <a:r>
              <a:rPr lang="en-AU" altLang="en-US" dirty="0" smtClean="0"/>
              <a:t>)</a:t>
            </a:r>
          </a:p>
          <a:p>
            <a:pPr eaLnBrk="1" hangingPunct="1"/>
            <a:endParaRPr lang="en-AU" altLang="en-US" dirty="0"/>
          </a:p>
        </p:txBody>
      </p:sp>
    </p:spTree>
    <p:extLst>
      <p:ext uri="{BB962C8B-B14F-4D97-AF65-F5344CB8AC3E}">
        <p14:creationId xmlns:p14="http://schemas.microsoft.com/office/powerpoint/2010/main" val="8459789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AU" altLang="en-US" b="1" dirty="0" smtClean="0">
                <a:ea typeface="ＭＳ Ｐゴシック" pitchFamily="34" charset="-128"/>
              </a:rPr>
              <a:t>Closing</a:t>
            </a:r>
          </a:p>
        </p:txBody>
      </p:sp>
      <p:sp>
        <p:nvSpPr>
          <p:cNvPr id="8195" name="Content Placeholder 2"/>
          <p:cNvSpPr>
            <a:spLocks noGrp="1"/>
          </p:cNvSpPr>
          <p:nvPr>
            <p:ph idx="1"/>
          </p:nvPr>
        </p:nvSpPr>
        <p:spPr/>
        <p:txBody>
          <a:bodyPr/>
          <a:lstStyle/>
          <a:p>
            <a:pPr eaLnBrk="1" hangingPunct="1"/>
            <a:r>
              <a:rPr lang="en-AU" altLang="en-US" dirty="0" smtClean="0">
                <a:ea typeface="ＭＳ Ｐゴシック" pitchFamily="34" charset="-128"/>
              </a:rPr>
              <a:t>Upcoming Treasury memos:</a:t>
            </a:r>
          </a:p>
          <a:p>
            <a:pPr lvl="1" eaLnBrk="1" hangingPunct="1"/>
            <a:r>
              <a:rPr lang="en-AU" altLang="en-US" dirty="0" smtClean="0">
                <a:ea typeface="ＭＳ Ｐゴシック" pitchFamily="34" charset="-128"/>
              </a:rPr>
              <a:t>Final audit timetable</a:t>
            </a:r>
          </a:p>
          <a:p>
            <a:pPr lvl="1" eaLnBrk="1" hangingPunct="1"/>
            <a:r>
              <a:rPr lang="en-AU" altLang="en-US" dirty="0" smtClean="0">
                <a:ea typeface="ＭＳ Ｐゴシック" pitchFamily="34" charset="-128"/>
              </a:rPr>
              <a:t>Instruments and cash disbursements</a:t>
            </a:r>
          </a:p>
          <a:p>
            <a:pPr lvl="1" eaLnBrk="1" hangingPunct="1"/>
            <a:r>
              <a:rPr lang="en-AU" altLang="en-US" dirty="0" smtClean="0">
                <a:ea typeface="ＭＳ Ｐゴシック" pitchFamily="34" charset="-128"/>
              </a:rPr>
              <a:t>Functional data reporting</a:t>
            </a:r>
          </a:p>
          <a:p>
            <a:pPr eaLnBrk="1" hangingPunct="1"/>
            <a:r>
              <a:rPr lang="en-AU" altLang="en-US" dirty="0" smtClean="0">
                <a:ea typeface="ＭＳ Ｐゴシック" pitchFamily="34" charset="-128"/>
              </a:rPr>
              <a:t>More detailed training again in June</a:t>
            </a:r>
          </a:p>
          <a:p>
            <a:pPr lvl="1" eaLnBrk="1" hangingPunct="1"/>
            <a:r>
              <a:rPr lang="en-AU" altLang="en-US" dirty="0" smtClean="0">
                <a:ea typeface="ＭＳ Ｐゴシック" pitchFamily="34" charset="-128"/>
              </a:rPr>
              <a:t>Please send your agency representatives</a:t>
            </a:r>
          </a:p>
        </p:txBody>
      </p:sp>
    </p:spTree>
    <p:extLst>
      <p:ext uri="{BB962C8B-B14F-4D97-AF65-F5344CB8AC3E}">
        <p14:creationId xmlns:p14="http://schemas.microsoft.com/office/powerpoint/2010/main" val="198709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7448" y="478100"/>
            <a:ext cx="7638455" cy="515526"/>
          </a:xfrm>
          <a:prstGeom prst="rect">
            <a:avLst/>
          </a:prstGeom>
        </p:spPr>
        <p:txBody>
          <a:bodyPr wrap="square">
            <a:spAutoFit/>
          </a:bodyPr>
          <a:lstStyle/>
          <a:p>
            <a:pPr>
              <a:lnSpc>
                <a:spcPts val="3274"/>
              </a:lnSpc>
              <a:spcBef>
                <a:spcPts val="3411"/>
              </a:spcBef>
              <a:spcAft>
                <a:spcPts val="1462"/>
              </a:spcAft>
            </a:pPr>
            <a:r>
              <a:rPr lang="en-GB" sz="3150" dirty="0">
                <a:solidFill>
                  <a:srgbClr val="0F4C92"/>
                </a:solidFill>
                <a:cs typeface="Calibri"/>
              </a:rPr>
              <a:t>Accuracy and timeliness of annual reports</a:t>
            </a:r>
          </a:p>
        </p:txBody>
      </p:sp>
      <p:sp>
        <p:nvSpPr>
          <p:cNvPr id="3" name="Rectangle 2"/>
          <p:cNvSpPr/>
          <p:nvPr/>
        </p:nvSpPr>
        <p:spPr>
          <a:xfrm>
            <a:off x="671586" y="827230"/>
            <a:ext cx="7638454" cy="6180538"/>
          </a:xfrm>
          <a:prstGeom prst="rect">
            <a:avLst/>
          </a:prstGeom>
        </p:spPr>
        <p:txBody>
          <a:bodyPr wrap="square">
            <a:spAutoFit/>
          </a:bodyPr>
          <a:lstStyle/>
          <a:p>
            <a:pPr marL="0" lvl="1">
              <a:spcBef>
                <a:spcPts val="591"/>
              </a:spcBef>
              <a:spcAft>
                <a:spcPts val="591"/>
              </a:spcAft>
              <a:buClr>
                <a:srgbClr val="00B050"/>
              </a:buClr>
            </a:pPr>
            <a:r>
              <a:rPr lang="en-AU" sz="1772" dirty="0"/>
              <a:t>   </a:t>
            </a:r>
          </a:p>
          <a:p>
            <a:pPr marL="175402" lvl="1" indent="-175402">
              <a:spcBef>
                <a:spcPts val="591"/>
              </a:spcBef>
              <a:spcAft>
                <a:spcPts val="591"/>
              </a:spcAft>
              <a:buClr>
                <a:srgbClr val="00B050"/>
              </a:buClr>
              <a:buFont typeface="Wingdings" pitchFamily="2" charset="2"/>
              <a:buChar char="ü"/>
            </a:pPr>
            <a:r>
              <a:rPr lang="en-AU" sz="1772" dirty="0"/>
              <a:t> </a:t>
            </a:r>
            <a:r>
              <a:rPr lang="en-AU" sz="2363" dirty="0"/>
              <a:t>Most reporting agencies included accurate versions of the financial statements and statement of performance in their annual reports.</a:t>
            </a:r>
            <a:endParaRPr lang="en-GB" sz="2363" dirty="0">
              <a:solidFill>
                <a:srgbClr val="333132"/>
              </a:solidFill>
            </a:endParaRPr>
          </a:p>
          <a:p>
            <a:pPr>
              <a:spcBef>
                <a:spcPts val="591"/>
              </a:spcBef>
              <a:spcAft>
                <a:spcPts val="591"/>
              </a:spcAft>
              <a:buClr>
                <a:srgbClr val="00B050"/>
              </a:buClr>
            </a:pPr>
            <a:r>
              <a:rPr lang="en-GB" sz="2363" dirty="0">
                <a:solidFill>
                  <a:srgbClr val="333132"/>
                </a:solidFill>
              </a:rPr>
              <a:t>   </a:t>
            </a:r>
          </a:p>
          <a:p>
            <a:pPr marL="175402" indent="-175402">
              <a:spcBef>
                <a:spcPts val="591"/>
              </a:spcBef>
              <a:spcAft>
                <a:spcPts val="591"/>
              </a:spcAft>
              <a:buClr>
                <a:srgbClr val="00B050"/>
              </a:buClr>
              <a:buFont typeface="Wingdings" pitchFamily="2" charset="2"/>
              <a:buChar char="ü"/>
            </a:pPr>
            <a:endParaRPr lang="en-GB" sz="2363" dirty="0">
              <a:solidFill>
                <a:srgbClr val="333132"/>
              </a:solidFill>
            </a:endParaRPr>
          </a:p>
          <a:p>
            <a:pPr marL="175402" indent="-175402">
              <a:spcBef>
                <a:spcPts val="591"/>
              </a:spcBef>
              <a:spcAft>
                <a:spcPts val="591"/>
              </a:spcAft>
              <a:buClr>
                <a:srgbClr val="00B050"/>
              </a:buClr>
              <a:buFont typeface="Wingdings" pitchFamily="2" charset="2"/>
              <a:buChar char="ü"/>
            </a:pPr>
            <a:endParaRPr lang="en-AU" sz="2363" dirty="0"/>
          </a:p>
          <a:p>
            <a:pPr marL="175402" indent="-175402">
              <a:spcBef>
                <a:spcPts val="591"/>
              </a:spcBef>
              <a:spcAft>
                <a:spcPts val="591"/>
              </a:spcAft>
              <a:buClr>
                <a:srgbClr val="00B050"/>
              </a:buClr>
              <a:buFont typeface="Wingdings" pitchFamily="2" charset="2"/>
              <a:buChar char="ü"/>
            </a:pPr>
            <a:r>
              <a:rPr lang="en-AU" sz="2363" dirty="0"/>
              <a:t> Six agencies corrected errors in their annual report after publishing (mainly omitted information)</a:t>
            </a:r>
          </a:p>
          <a:p>
            <a:pPr marL="175402" indent="-175402">
              <a:spcBef>
                <a:spcPts val="591"/>
              </a:spcBef>
              <a:spcAft>
                <a:spcPts val="591"/>
              </a:spcAft>
              <a:buClr>
                <a:srgbClr val="00B050"/>
              </a:buClr>
              <a:buFont typeface="Wingdings" pitchFamily="2" charset="2"/>
              <a:buChar char="ü"/>
            </a:pPr>
            <a:r>
              <a:rPr lang="en-AU" sz="2363" dirty="0"/>
              <a:t> </a:t>
            </a:r>
            <a:r>
              <a:rPr lang="en-GB" sz="2363" dirty="0"/>
              <a:t>Three agencies placed their annual reports on websites a day after the due date </a:t>
            </a: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a:p>
            <a:pPr marL="175402" indent="-175402">
              <a:spcBef>
                <a:spcPts val="591"/>
              </a:spcBef>
              <a:spcAft>
                <a:spcPts val="591"/>
              </a:spcAft>
              <a:buClr>
                <a:srgbClr val="00B050"/>
              </a:buClr>
              <a:buFont typeface="Wingdings" pitchFamily="2" charset="2"/>
              <a:buChar char="ü"/>
            </a:pPr>
            <a:endParaRPr lang="en-GB" sz="1772" dirty="0">
              <a:solidFill>
                <a:srgbClr val="333132"/>
              </a:solidFill>
            </a:endParaRPr>
          </a:p>
        </p:txBody>
      </p:sp>
      <p:pic>
        <p:nvPicPr>
          <p:cNvPr id="4" name="Picture 3"/>
          <p:cNvPicPr>
            <a:picLocks noChangeAspect="1"/>
          </p:cNvPicPr>
          <p:nvPr/>
        </p:nvPicPr>
        <p:blipFill>
          <a:blip r:embed="rId3"/>
          <a:stretch>
            <a:fillRect/>
          </a:stretch>
        </p:blipFill>
        <p:spPr>
          <a:xfrm>
            <a:off x="1422456" y="2351639"/>
            <a:ext cx="5941257" cy="1116236"/>
          </a:xfrm>
          <a:prstGeom prst="rect">
            <a:avLst/>
          </a:prstGeom>
        </p:spPr>
      </p:pic>
    </p:spTree>
    <p:extLst>
      <p:ext uri="{BB962C8B-B14F-4D97-AF65-F5344CB8AC3E}">
        <p14:creationId xmlns:p14="http://schemas.microsoft.com/office/powerpoint/2010/main" val="82706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95300"/>
            <a:ext cx="9001124" cy="707886"/>
          </a:xfrm>
          <a:prstGeom prst="rect">
            <a:avLst/>
          </a:prstGeom>
          <a:noFill/>
        </p:spPr>
        <p:txBody>
          <a:bodyPr wrap="square" lIns="84630" tIns="42353" rIns="84630" bIns="42353" rtlCol="0">
            <a:spAutoFit/>
          </a:bodyPr>
          <a:lstStyle/>
          <a:p>
            <a:pPr algn="ctr"/>
            <a:r>
              <a:rPr lang="en-AU" sz="4000" dirty="0" smtClean="0">
                <a:solidFill>
                  <a:srgbClr val="0F4C92"/>
                </a:solidFill>
              </a:rPr>
              <a:t>Questions?</a:t>
            </a:r>
            <a:endParaRPr lang="en-AU" sz="4000" dirty="0">
              <a:solidFill>
                <a:srgbClr val="0F4C92"/>
              </a:solidFill>
            </a:endParaRPr>
          </a:p>
        </p:txBody>
      </p:sp>
    </p:spTree>
    <p:extLst>
      <p:ext uri="{BB962C8B-B14F-4D97-AF65-F5344CB8AC3E}">
        <p14:creationId xmlns:p14="http://schemas.microsoft.com/office/powerpoint/2010/main" val="32982662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523875"/>
            <a:ext cx="9001125" cy="707886"/>
          </a:xfrm>
          <a:prstGeom prst="rect">
            <a:avLst/>
          </a:prstGeom>
          <a:noFill/>
        </p:spPr>
        <p:txBody>
          <a:bodyPr wrap="square" lIns="84630" tIns="42353" rIns="84630" bIns="42353" rtlCol="0">
            <a:spAutoFit/>
          </a:bodyPr>
          <a:lstStyle/>
          <a:p>
            <a:pPr algn="ctr"/>
            <a:r>
              <a:rPr lang="en-AU" sz="4000" dirty="0" smtClean="0">
                <a:solidFill>
                  <a:srgbClr val="0F4C92"/>
                </a:solidFill>
              </a:rPr>
              <a:t>Close</a:t>
            </a:r>
            <a:endParaRPr lang="en-AU" sz="4000" dirty="0">
              <a:solidFill>
                <a:srgbClr val="0F4C92"/>
              </a:solidFill>
            </a:endParaRPr>
          </a:p>
        </p:txBody>
      </p:sp>
      <p:sp>
        <p:nvSpPr>
          <p:cNvPr id="3" name="TextBox 2"/>
          <p:cNvSpPr txBox="1"/>
          <p:nvPr/>
        </p:nvSpPr>
        <p:spPr>
          <a:xfrm>
            <a:off x="167640" y="5542680"/>
            <a:ext cx="7701742" cy="947308"/>
          </a:xfrm>
          <a:prstGeom prst="rect">
            <a:avLst/>
          </a:prstGeom>
          <a:noFill/>
        </p:spPr>
        <p:txBody>
          <a:bodyPr wrap="square" lIns="84630" tIns="42353" rIns="84630" bIns="42353" rtlCol="0">
            <a:spAutoFit/>
          </a:bodyPr>
          <a:lstStyle/>
          <a:p>
            <a:r>
              <a:rPr lang="en-AU" sz="2800" dirty="0" smtClean="0"/>
              <a:t>Mr Ajay Sharma</a:t>
            </a:r>
          </a:p>
          <a:p>
            <a:r>
              <a:rPr lang="en-AU" sz="2800" dirty="0" smtClean="0"/>
              <a:t>Acting Director, Financial Audits</a:t>
            </a:r>
            <a:endParaRPr lang="en-AU"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95300"/>
            <a:ext cx="9001124" cy="707886"/>
          </a:xfrm>
          <a:prstGeom prst="rect">
            <a:avLst/>
          </a:prstGeom>
          <a:noFill/>
        </p:spPr>
        <p:txBody>
          <a:bodyPr wrap="square" lIns="84630" tIns="42353" rIns="84630" bIns="42353" rtlCol="0">
            <a:spAutoFit/>
          </a:bodyPr>
          <a:lstStyle/>
          <a:p>
            <a:pPr algn="ctr"/>
            <a:r>
              <a:rPr lang="en-AU" sz="4000" dirty="0" smtClean="0">
                <a:solidFill>
                  <a:srgbClr val="0F4C92"/>
                </a:solidFill>
              </a:rPr>
              <a:t>Thank you</a:t>
            </a:r>
            <a:endParaRPr lang="en-AU" sz="4000" dirty="0">
              <a:solidFill>
                <a:srgbClr val="0F4C9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Webinar Template_171017">
  <a:themeElements>
    <a:clrScheme name="ETHICS_THE PRACTICE">
      <a:dk1>
        <a:sysClr val="windowText" lastClr="000000"/>
      </a:dk1>
      <a:lt1>
        <a:sysClr val="window" lastClr="FFFFFF"/>
      </a:lt1>
      <a:dk2>
        <a:srgbClr val="D3D5D3"/>
      </a:dk2>
      <a:lt2>
        <a:srgbClr val="CECFCD"/>
      </a:lt2>
      <a:accent1>
        <a:srgbClr val="3C3C3B"/>
      </a:accent1>
      <a:accent2>
        <a:srgbClr val="B8C7C9"/>
      </a:accent2>
      <a:accent3>
        <a:srgbClr val="00FFD6"/>
      </a:accent3>
      <a:accent4>
        <a:srgbClr val="5D939E"/>
      </a:accent4>
      <a:accent5>
        <a:srgbClr val="6C8390"/>
      </a:accent5>
      <a:accent6>
        <a:srgbClr val="C2E6E4"/>
      </a:accent6>
      <a:hlink>
        <a:srgbClr val="405E64"/>
      </a:hlink>
      <a:folHlink>
        <a:srgbClr val="6C8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cmpd="sng">
          <a:solidFill>
            <a:schemeClr val="bg1"/>
          </a:solid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Webinar Template_171017">
  <a:themeElements>
    <a:clrScheme name="ETHICS_THE PRACTICE">
      <a:dk1>
        <a:sysClr val="windowText" lastClr="000000"/>
      </a:dk1>
      <a:lt1>
        <a:sysClr val="window" lastClr="FFFFFF"/>
      </a:lt1>
      <a:dk2>
        <a:srgbClr val="D3D5D3"/>
      </a:dk2>
      <a:lt2>
        <a:srgbClr val="CECFCD"/>
      </a:lt2>
      <a:accent1>
        <a:srgbClr val="3C3C3B"/>
      </a:accent1>
      <a:accent2>
        <a:srgbClr val="B8C7C9"/>
      </a:accent2>
      <a:accent3>
        <a:srgbClr val="00FFD6"/>
      </a:accent3>
      <a:accent4>
        <a:srgbClr val="5D939E"/>
      </a:accent4>
      <a:accent5>
        <a:srgbClr val="6C8390"/>
      </a:accent5>
      <a:accent6>
        <a:srgbClr val="C2E6E4"/>
      </a:accent6>
      <a:hlink>
        <a:srgbClr val="405E64"/>
      </a:hlink>
      <a:folHlink>
        <a:srgbClr val="6C8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cmpd="sng">
          <a:solidFill>
            <a:schemeClr val="bg1"/>
          </a:solid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Office Theme">
  <a:themeElements>
    <a:clrScheme name="ETHICS_THE PRACTICE">
      <a:dk1>
        <a:sysClr val="windowText" lastClr="000000"/>
      </a:dk1>
      <a:lt1>
        <a:sysClr val="window" lastClr="FFFFFF"/>
      </a:lt1>
      <a:dk2>
        <a:srgbClr val="D3D5D3"/>
      </a:dk2>
      <a:lt2>
        <a:srgbClr val="CECFCD"/>
      </a:lt2>
      <a:accent1>
        <a:srgbClr val="3C3C3B"/>
      </a:accent1>
      <a:accent2>
        <a:srgbClr val="B8C7C9"/>
      </a:accent2>
      <a:accent3>
        <a:srgbClr val="00FFD6"/>
      </a:accent3>
      <a:accent4>
        <a:srgbClr val="5D939E"/>
      </a:accent4>
      <a:accent5>
        <a:srgbClr val="6C8390"/>
      </a:accent5>
      <a:accent6>
        <a:srgbClr val="C2E6E4"/>
      </a:accent6>
      <a:hlink>
        <a:srgbClr val="405E64"/>
      </a:hlink>
      <a:folHlink>
        <a:srgbClr val="6C8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cmpd="sng">
          <a:solidFill>
            <a:schemeClr val="bg1"/>
          </a:solid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Office Theme">
  <a:themeElements>
    <a:clrScheme name="ETHICS_THE PRACTICE">
      <a:dk1>
        <a:sysClr val="windowText" lastClr="000000"/>
      </a:dk1>
      <a:lt1>
        <a:sysClr val="window" lastClr="FFFFFF"/>
      </a:lt1>
      <a:dk2>
        <a:srgbClr val="D3D5D3"/>
      </a:dk2>
      <a:lt2>
        <a:srgbClr val="CECFCD"/>
      </a:lt2>
      <a:accent1>
        <a:srgbClr val="3C3C3B"/>
      </a:accent1>
      <a:accent2>
        <a:srgbClr val="B8C7C9"/>
      </a:accent2>
      <a:accent3>
        <a:srgbClr val="00FFD6"/>
      </a:accent3>
      <a:accent4>
        <a:srgbClr val="5D939E"/>
      </a:accent4>
      <a:accent5>
        <a:srgbClr val="6C8390"/>
      </a:accent5>
      <a:accent6>
        <a:srgbClr val="C2E6E4"/>
      </a:accent6>
      <a:hlink>
        <a:srgbClr val="405E64"/>
      </a:hlink>
      <a:folHlink>
        <a:srgbClr val="6C8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cmpd="sng">
          <a:solidFill>
            <a:schemeClr val="bg1"/>
          </a:solid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2_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8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3_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9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6_ICAA ASU MM Template">
  <a:themeElements>
    <a:clrScheme name="AASB Presentation">
      <a:dk1>
        <a:sysClr val="windowText" lastClr="000000"/>
      </a:dk1>
      <a:lt1>
        <a:sysClr val="window" lastClr="FFFFFF"/>
      </a:lt1>
      <a:dk2>
        <a:srgbClr val="1F497D"/>
      </a:dk2>
      <a:lt2>
        <a:srgbClr val="FFFFFF"/>
      </a:lt2>
      <a:accent1>
        <a:srgbClr val="03548B"/>
      </a:accent1>
      <a:accent2>
        <a:srgbClr val="03548B"/>
      </a:accent2>
      <a:accent3>
        <a:srgbClr val="03548B"/>
      </a:accent3>
      <a:accent4>
        <a:srgbClr val="4C82A6"/>
      </a:accent4>
      <a:accent5>
        <a:srgbClr val="FF9C17"/>
      </a:accent5>
      <a:accent6>
        <a:srgbClr val="FFEBD0"/>
      </a:accent6>
      <a:hlink>
        <a:srgbClr val="595959"/>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accent2">
              <a:lumMod val="75000"/>
            </a:schemeClr>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PSB Presentati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865c0a7-d648-4a74-80fe-fa9dc7fe13cc">
  <element uid="a68a5297-83bb-4ba8-a7cd-4b62d6981a77" value=""/>
</sisl>
</file>

<file path=customXml/itemProps1.xml><?xml version="1.0" encoding="utf-8"?>
<ds:datastoreItem xmlns:ds="http://schemas.openxmlformats.org/officeDocument/2006/customXml" ds:itemID="{7A6573C8-C25B-43C6-B5B7-E348AE2EFDE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4182</TotalTime>
  <Words>3041</Words>
  <Application>Microsoft Office PowerPoint</Application>
  <PresentationFormat>Custom</PresentationFormat>
  <Paragraphs>646</Paragraphs>
  <Slides>92</Slides>
  <Notes>85</Notes>
  <HiddenSlides>0</HiddenSlides>
  <MMClips>0</MMClips>
  <ScaleCrop>false</ScaleCrop>
  <HeadingPairs>
    <vt:vector size="6" baseType="variant">
      <vt:variant>
        <vt:lpstr>Fonts Used</vt:lpstr>
      </vt:variant>
      <vt:variant>
        <vt:i4>16</vt:i4>
      </vt:variant>
      <vt:variant>
        <vt:lpstr>Theme</vt:lpstr>
      </vt:variant>
      <vt:variant>
        <vt:i4>13</vt:i4>
      </vt:variant>
      <vt:variant>
        <vt:lpstr>Slide Titles</vt:lpstr>
      </vt:variant>
      <vt:variant>
        <vt:i4>92</vt:i4>
      </vt:variant>
    </vt:vector>
  </HeadingPairs>
  <TitlesOfParts>
    <vt:vector size="121" baseType="lpstr">
      <vt:lpstr>MS PGothic</vt:lpstr>
      <vt:lpstr>MS PGothic</vt:lpstr>
      <vt:lpstr>Arial</vt:lpstr>
      <vt:lpstr>Arial</vt:lpstr>
      <vt:lpstr>Arial Black</vt:lpstr>
      <vt:lpstr>Arial Narrow</vt:lpstr>
      <vt:lpstr>Calibri</vt:lpstr>
      <vt:lpstr>Century Gothic</vt:lpstr>
      <vt:lpstr>DIN 1451 Engschrift</vt:lpstr>
      <vt:lpstr>DIN Medium</vt:lpstr>
      <vt:lpstr>Franchise</vt:lpstr>
      <vt:lpstr>Georgia</vt:lpstr>
      <vt:lpstr>Lucida Grande</vt:lpstr>
      <vt:lpstr>Signika Negative</vt:lpstr>
      <vt:lpstr>Times New Roman</vt:lpstr>
      <vt:lpstr>Wingdings</vt:lpstr>
      <vt:lpstr>Office Theme</vt:lpstr>
      <vt:lpstr>Theme1</vt:lpstr>
      <vt:lpstr>1_Theme1</vt:lpstr>
      <vt:lpstr>2_Theme1</vt:lpstr>
      <vt:lpstr>8_EY_regular_presentation</vt:lpstr>
      <vt:lpstr>3_Theme1</vt:lpstr>
      <vt:lpstr>9_EY_regular_presentation</vt:lpstr>
      <vt:lpstr>6_ICAA ASU MM Template</vt:lpstr>
      <vt:lpstr>PSB Presentation Template</vt:lpstr>
      <vt:lpstr>1_Webinar Template_171017</vt:lpstr>
      <vt:lpstr>Webinar Template_171017</vt:lpstr>
      <vt:lpstr>9_Office Theme</vt:lpstr>
      <vt:lpstr>1_Office Theme</vt:lpstr>
      <vt:lpstr>PowerPoint Presentation</vt:lpstr>
      <vt:lpstr>PowerPoint Presentation</vt:lpstr>
      <vt:lpstr>Financial Audit Season Again!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 New Standard?</vt:lpstr>
      <vt:lpstr>Measuring Financial Assets</vt:lpstr>
      <vt:lpstr>Impairment</vt:lpstr>
      <vt:lpstr>Assessing Increased Credit Risk</vt:lpstr>
      <vt:lpstr>Measuring Credit Losses</vt:lpstr>
      <vt:lpstr>Simplified Approach</vt:lpstr>
      <vt:lpstr>Implications</vt:lpstr>
      <vt:lpstr>PowerPoint Presentation</vt:lpstr>
      <vt:lpstr>PowerPoint Presentation</vt:lpstr>
      <vt:lpstr>Accounting For Inflows</vt:lpstr>
      <vt:lpstr>A Working Definition</vt:lpstr>
      <vt:lpstr>Example - Facts</vt:lpstr>
      <vt:lpstr>Example – Accounting </vt:lpstr>
      <vt:lpstr>Relevant Standards</vt:lpstr>
      <vt:lpstr>PowerPoint Presentation</vt:lpstr>
      <vt:lpstr>Why A New Standard?</vt:lpstr>
      <vt:lpstr>Lessees Vs Lessors</vt:lpstr>
      <vt:lpstr>Initial Measurement</vt:lpstr>
      <vt:lpstr>What Is The Lease Term?</vt:lpstr>
      <vt:lpstr>Subsequent Measurement</vt:lpstr>
      <vt:lpstr>Optional Exemptions</vt:lpstr>
      <vt:lpstr>PowerPoint Presentation</vt:lpstr>
      <vt:lpstr>PowerPoint Presentation</vt:lpstr>
      <vt:lpstr>Changes in the 2017-18 Model Financial Statements </vt:lpstr>
      <vt:lpstr>Changes in the 2017-18 Model Financial Statements</vt:lpstr>
      <vt:lpstr>Changes in the 2017-18 Model Financial Statements</vt:lpstr>
      <vt:lpstr>Changes in the 2017-18 Model Financial Statements</vt:lpstr>
      <vt:lpstr>Changes in the 2017-18 Model Financial Statements</vt:lpstr>
      <vt:lpstr>Changes in the 2017-18 Model Financial Statements</vt:lpstr>
      <vt:lpstr>Changes in the 2017-18 Model Financial Statements</vt:lpstr>
      <vt:lpstr>Thank You</vt:lpstr>
      <vt:lpstr>PowerPoint Presentation</vt:lpstr>
      <vt:lpstr>PowerPoint Presentation</vt:lpstr>
      <vt:lpstr>3 Messages for today  ethical leadership</vt:lpstr>
      <vt:lpstr>Ethics is… </vt:lpstr>
      <vt:lpstr>Ethical dilemmas and moral temptations</vt:lpstr>
      <vt:lpstr>4 Common Dilemmas</vt:lpstr>
      <vt:lpstr>UNDERSTAND HOW PEOPLE MAKE ETHICAL DECISIONS OR JUDGEMENTS</vt:lpstr>
      <vt:lpstr>The Trolley Problem</vt:lpstr>
      <vt:lpstr>3 major philosophical approaches</vt:lpstr>
      <vt:lpstr>Cognitive Bias –  HOW YOUR BRAIN CAN FOOL YOU</vt:lpstr>
      <vt:lpstr>Cognitive Biases and Heuristics</vt:lpstr>
      <vt:lpstr>PowerPoint Presentation</vt:lpstr>
      <vt:lpstr>Four categories of self-deception</vt:lpstr>
      <vt:lpstr>PowerPoint Presentation</vt:lpstr>
      <vt:lpstr>PowerPoint Presentation</vt:lpstr>
      <vt:lpstr>PowerPoint Presentation</vt:lpstr>
      <vt:lpstr>PowerPoint Presentation</vt:lpstr>
      <vt:lpstr>PowerPoint Presentation</vt:lpstr>
      <vt:lpstr>ETHICAL Leadership in organisations</vt:lpstr>
      <vt:lpstr>PowerPoint Presentation</vt:lpstr>
      <vt:lpstr>PowerPoint Presentation</vt:lpstr>
      <vt:lpstr>PowerPoint Presentation</vt:lpstr>
      <vt:lpstr>Timing</vt:lpstr>
      <vt:lpstr>PowerPoint Presentation</vt:lpstr>
      <vt:lpstr>Collection of Functional Government Finance Statistics Data</vt:lpstr>
      <vt:lpstr>Consolidation Packs</vt:lpstr>
      <vt:lpstr>Key Issues – Whole of Government</vt:lpstr>
      <vt:lpstr>Instruments/Drawdowns</vt:lpstr>
      <vt:lpstr>Closing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Papercut</dc:creator>
  <cp:lastModifiedBy>Huang, Chris</cp:lastModifiedBy>
  <cp:revision>426</cp:revision>
  <cp:lastPrinted>2018-04-04T04:20:06Z</cp:lastPrinted>
  <dcterms:created xsi:type="dcterms:W3CDTF">2014-07-09T04:55:57Z</dcterms:created>
  <dcterms:modified xsi:type="dcterms:W3CDTF">2018-04-05T22:59:10Z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2e6ef5ce-fbc8-4496-83d1-fe0bb77767ce</vt:lpwstr>
  </property>
  <property fmtid="{D5CDD505-2E9C-101B-9397-08002B2CF9AE}" pid="3" name="bjSaver">
    <vt:lpwstr>4/y2Pl8iPbfnByrjQ2Tl9cx1EerAQDI+</vt:lpwstr>
  </property>
  <property fmtid="{D5CDD505-2E9C-101B-9397-08002B2CF9AE}" pid="4" name="bjDocumentLabelXML">
    <vt:lpwstr>&lt;?xml version="1.0" encoding="us-ascii"?&gt;&lt;sisl xmlns:xsi="http://www.w3.org/2001/XMLSchema-instance" xmlns:xsd="http://www.w3.org/2001/XMLSchema" sislVersion="0" policy="1865c0a7-d648-4a74-80fe-fa9dc7fe13cc" xmlns="http://www.boldonjames.com/2008/01/sie/i</vt:lpwstr>
  </property>
  <property fmtid="{D5CDD505-2E9C-101B-9397-08002B2CF9AE}" pid="5" name="bjDocumentLabelXML-0">
    <vt:lpwstr>nternal/label"&gt;&lt;element uid="a68a5297-83bb-4ba8-a7cd-4b62d6981a77" value="" /&gt;&lt;/sisl&gt;</vt:lpwstr>
  </property>
  <property fmtid="{D5CDD505-2E9C-101B-9397-08002B2CF9AE}" pid="6" name="bjDocumentSecurityLabel">
    <vt:lpwstr>UNCLASSIFIED - NO MARKING</vt:lpwstr>
  </property>
</Properties>
</file>